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62" r:id="rId4"/>
    <p:sldId id="259" r:id="rId5"/>
  </p:sldIdLst>
  <p:sldSz cx="10693400" cy="7556500"/>
  <p:notesSz cx="10693400" cy="7556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6F5F8-06DA-4845-9676-67B467A16AA6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9C8CF-41EC-4EE1-8EC5-2E5A1298CC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62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59C8CF-41EC-4EE1-8EC5-2E5A1298CC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71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kiloji"/>
                <a:cs typeface="kiloj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kiloji"/>
                <a:cs typeface="kiloj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kiloji"/>
                <a:cs typeface="kiloj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159629" y="430356"/>
            <a:ext cx="3532753" cy="1914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937647" y="76200"/>
            <a:ext cx="5335523" cy="5455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403" y="76200"/>
            <a:ext cx="3324605" cy="5455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880226" y="89916"/>
            <a:ext cx="420623" cy="3467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60005" y="99316"/>
            <a:ext cx="6773389" cy="421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kiloji"/>
                <a:cs typeface="kiloj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774829" y="7154425"/>
            <a:ext cx="83820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30"/>
              </a:lnSpc>
            </a:pPr>
            <a:r>
              <a:rPr sz="1300" spc="-70" dirty="0">
                <a:solidFill>
                  <a:srgbClr val="898989"/>
                </a:solidFill>
                <a:latin typeface="Arial"/>
                <a:cs typeface="Arial"/>
              </a:rPr>
              <a:t>2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6692" y="80397"/>
            <a:ext cx="7543800" cy="4116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100" dirty="0"/>
              <a:t>週休２日モデル工事の実施について（概要版）</a:t>
            </a:r>
          </a:p>
        </p:txBody>
      </p:sp>
      <p:sp>
        <p:nvSpPr>
          <p:cNvPr id="5" name="object 5"/>
          <p:cNvSpPr/>
          <p:nvPr/>
        </p:nvSpPr>
        <p:spPr>
          <a:xfrm>
            <a:off x="5680583" y="1525536"/>
            <a:ext cx="699770" cy="1007110"/>
          </a:xfrm>
          <a:custGeom>
            <a:avLst/>
            <a:gdLst/>
            <a:ahLst/>
            <a:cxnLst/>
            <a:rect l="l" t="t" r="r" b="b"/>
            <a:pathLst>
              <a:path w="699770" h="1007110">
                <a:moveTo>
                  <a:pt x="699516" y="0"/>
                </a:moveTo>
                <a:lnTo>
                  <a:pt x="350139" y="350126"/>
                </a:lnTo>
                <a:lnTo>
                  <a:pt x="0" y="0"/>
                </a:lnTo>
                <a:lnTo>
                  <a:pt x="0" y="656844"/>
                </a:lnTo>
                <a:lnTo>
                  <a:pt x="349758" y="1006602"/>
                </a:lnTo>
                <a:lnTo>
                  <a:pt x="355092" y="1001268"/>
                </a:lnTo>
                <a:lnTo>
                  <a:pt x="685800" y="670560"/>
                </a:lnTo>
                <a:lnTo>
                  <a:pt x="688086" y="668274"/>
                </a:lnTo>
                <a:lnTo>
                  <a:pt x="697992" y="658368"/>
                </a:lnTo>
                <a:lnTo>
                  <a:pt x="699516" y="656844"/>
                </a:lnTo>
                <a:lnTo>
                  <a:pt x="699516" y="0"/>
                </a:lnTo>
                <a:close/>
              </a:path>
            </a:pathLst>
          </a:custGeom>
          <a:solidFill>
            <a:srgbClr val="43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88474" y="1902972"/>
            <a:ext cx="6838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FFFFFF"/>
                </a:solidFill>
                <a:latin typeface="kiloji"/>
                <a:cs typeface="kiloji"/>
              </a:rPr>
              <a:t>公告段階</a:t>
            </a:r>
            <a:endParaRPr sz="1300">
              <a:latin typeface="kiloji"/>
              <a:cs typeface="kiloj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363340" y="1559814"/>
            <a:ext cx="4007485" cy="657860"/>
            <a:chOff x="6363340" y="1559814"/>
            <a:chExt cx="4007485" cy="657860"/>
          </a:xfrm>
        </p:grpSpPr>
        <p:sp>
          <p:nvSpPr>
            <p:cNvPr id="8" name="object 8"/>
            <p:cNvSpPr/>
            <p:nvPr/>
          </p:nvSpPr>
          <p:spPr>
            <a:xfrm>
              <a:off x="6373245" y="1569720"/>
              <a:ext cx="3986783" cy="6370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63340" y="1559814"/>
              <a:ext cx="4007485" cy="657860"/>
            </a:xfrm>
            <a:custGeom>
              <a:avLst/>
              <a:gdLst/>
              <a:ahLst/>
              <a:cxnLst/>
              <a:rect l="l" t="t" r="r" b="b"/>
              <a:pathLst>
                <a:path w="4007484" h="657860">
                  <a:moveTo>
                    <a:pt x="4007358" y="541020"/>
                  </a:moveTo>
                  <a:lnTo>
                    <a:pt x="4007358" y="115824"/>
                  </a:lnTo>
                  <a:lnTo>
                    <a:pt x="4006596" y="104394"/>
                  </a:lnTo>
                  <a:lnTo>
                    <a:pt x="3987546" y="51054"/>
                  </a:lnTo>
                  <a:lnTo>
                    <a:pt x="3955542" y="19812"/>
                  </a:lnTo>
                  <a:lnTo>
                    <a:pt x="3914394" y="2286"/>
                  </a:lnTo>
                  <a:lnTo>
                    <a:pt x="3902202" y="0"/>
                  </a:lnTo>
                  <a:lnTo>
                    <a:pt x="0" y="0"/>
                  </a:lnTo>
                  <a:lnTo>
                    <a:pt x="0" y="657606"/>
                  </a:lnTo>
                  <a:lnTo>
                    <a:pt x="9906" y="657606"/>
                  </a:lnTo>
                  <a:lnTo>
                    <a:pt x="9906" y="20574"/>
                  </a:lnTo>
                  <a:lnTo>
                    <a:pt x="20574" y="9906"/>
                  </a:lnTo>
                  <a:lnTo>
                    <a:pt x="20574" y="20574"/>
                  </a:lnTo>
                  <a:lnTo>
                    <a:pt x="3900678" y="20682"/>
                  </a:lnTo>
                  <a:lnTo>
                    <a:pt x="3910584" y="22098"/>
                  </a:lnTo>
                  <a:lnTo>
                    <a:pt x="3910584" y="22273"/>
                  </a:lnTo>
                  <a:lnTo>
                    <a:pt x="3919728" y="24384"/>
                  </a:lnTo>
                  <a:lnTo>
                    <a:pt x="3919728" y="24701"/>
                  </a:lnTo>
                  <a:lnTo>
                    <a:pt x="3927348" y="27876"/>
                  </a:lnTo>
                  <a:lnTo>
                    <a:pt x="3927348" y="27432"/>
                  </a:lnTo>
                  <a:lnTo>
                    <a:pt x="3935730" y="31623"/>
                  </a:lnTo>
                  <a:lnTo>
                    <a:pt x="3935730" y="31242"/>
                  </a:lnTo>
                  <a:lnTo>
                    <a:pt x="3944874" y="36576"/>
                  </a:lnTo>
                  <a:lnTo>
                    <a:pt x="3944874" y="37185"/>
                  </a:lnTo>
                  <a:lnTo>
                    <a:pt x="3950970" y="42062"/>
                  </a:lnTo>
                  <a:lnTo>
                    <a:pt x="3950970" y="41910"/>
                  </a:lnTo>
                  <a:lnTo>
                    <a:pt x="3957828" y="48082"/>
                  </a:lnTo>
                  <a:lnTo>
                    <a:pt x="3958590" y="48768"/>
                  </a:lnTo>
                  <a:lnTo>
                    <a:pt x="3964686" y="55626"/>
                  </a:lnTo>
                  <a:lnTo>
                    <a:pt x="3964686" y="54864"/>
                  </a:lnTo>
                  <a:lnTo>
                    <a:pt x="3970782" y="63246"/>
                  </a:lnTo>
                  <a:lnTo>
                    <a:pt x="3970782" y="63681"/>
                  </a:lnTo>
                  <a:lnTo>
                    <a:pt x="3975354" y="70866"/>
                  </a:lnTo>
                  <a:lnTo>
                    <a:pt x="3975354" y="71628"/>
                  </a:lnTo>
                  <a:lnTo>
                    <a:pt x="3979164" y="79248"/>
                  </a:lnTo>
                  <a:lnTo>
                    <a:pt x="3979164" y="78486"/>
                  </a:lnTo>
                  <a:lnTo>
                    <a:pt x="3982212" y="88392"/>
                  </a:lnTo>
                  <a:lnTo>
                    <a:pt x="3982212" y="86868"/>
                  </a:lnTo>
                  <a:lnTo>
                    <a:pt x="3984498" y="97536"/>
                  </a:lnTo>
                  <a:lnTo>
                    <a:pt x="3984498" y="96012"/>
                  </a:lnTo>
                  <a:lnTo>
                    <a:pt x="3986022" y="106680"/>
                  </a:lnTo>
                  <a:lnTo>
                    <a:pt x="3986022" y="105918"/>
                  </a:lnTo>
                  <a:lnTo>
                    <a:pt x="3986784" y="116586"/>
                  </a:lnTo>
                  <a:lnTo>
                    <a:pt x="3986784" y="606806"/>
                  </a:lnTo>
                  <a:lnTo>
                    <a:pt x="3987546" y="605790"/>
                  </a:lnTo>
                  <a:lnTo>
                    <a:pt x="4005072" y="564642"/>
                  </a:lnTo>
                  <a:lnTo>
                    <a:pt x="4006596" y="552450"/>
                  </a:lnTo>
                  <a:lnTo>
                    <a:pt x="4007358" y="541020"/>
                  </a:lnTo>
                  <a:close/>
                </a:path>
                <a:path w="4007484" h="657860">
                  <a:moveTo>
                    <a:pt x="20574" y="20574"/>
                  </a:moveTo>
                  <a:lnTo>
                    <a:pt x="20574" y="9906"/>
                  </a:lnTo>
                  <a:lnTo>
                    <a:pt x="9906" y="20574"/>
                  </a:lnTo>
                  <a:lnTo>
                    <a:pt x="20574" y="20574"/>
                  </a:lnTo>
                  <a:close/>
                </a:path>
                <a:path w="4007484" h="657860">
                  <a:moveTo>
                    <a:pt x="20574" y="637032"/>
                  </a:moveTo>
                  <a:lnTo>
                    <a:pt x="20574" y="20574"/>
                  </a:lnTo>
                  <a:lnTo>
                    <a:pt x="9906" y="20574"/>
                  </a:lnTo>
                  <a:lnTo>
                    <a:pt x="9906" y="637032"/>
                  </a:lnTo>
                  <a:lnTo>
                    <a:pt x="20574" y="637032"/>
                  </a:lnTo>
                  <a:close/>
                </a:path>
                <a:path w="4007484" h="657860">
                  <a:moveTo>
                    <a:pt x="3890772" y="657606"/>
                  </a:moveTo>
                  <a:lnTo>
                    <a:pt x="3890772" y="637032"/>
                  </a:lnTo>
                  <a:lnTo>
                    <a:pt x="9906" y="637032"/>
                  </a:lnTo>
                  <a:lnTo>
                    <a:pt x="20574" y="646938"/>
                  </a:lnTo>
                  <a:lnTo>
                    <a:pt x="20574" y="657606"/>
                  </a:lnTo>
                  <a:lnTo>
                    <a:pt x="3890772" y="657606"/>
                  </a:lnTo>
                  <a:close/>
                </a:path>
                <a:path w="4007484" h="657860">
                  <a:moveTo>
                    <a:pt x="20574" y="657606"/>
                  </a:moveTo>
                  <a:lnTo>
                    <a:pt x="20574" y="646938"/>
                  </a:lnTo>
                  <a:lnTo>
                    <a:pt x="9906" y="637032"/>
                  </a:lnTo>
                  <a:lnTo>
                    <a:pt x="9906" y="657606"/>
                  </a:lnTo>
                  <a:lnTo>
                    <a:pt x="20574" y="657606"/>
                  </a:lnTo>
                  <a:close/>
                </a:path>
                <a:path w="4007484" h="657860">
                  <a:moveTo>
                    <a:pt x="3900678" y="656945"/>
                  </a:moveTo>
                  <a:lnTo>
                    <a:pt x="3900678" y="636270"/>
                  </a:lnTo>
                  <a:lnTo>
                    <a:pt x="3890010" y="637032"/>
                  </a:lnTo>
                  <a:lnTo>
                    <a:pt x="3890772" y="637032"/>
                  </a:lnTo>
                  <a:lnTo>
                    <a:pt x="3890772" y="657606"/>
                  </a:lnTo>
                  <a:lnTo>
                    <a:pt x="3900678" y="656945"/>
                  </a:lnTo>
                  <a:close/>
                </a:path>
                <a:path w="4007484" h="657860">
                  <a:moveTo>
                    <a:pt x="3900678" y="20682"/>
                  </a:moveTo>
                  <a:lnTo>
                    <a:pt x="3899916" y="20574"/>
                  </a:lnTo>
                  <a:lnTo>
                    <a:pt x="3900678" y="20682"/>
                  </a:lnTo>
                  <a:close/>
                </a:path>
                <a:path w="4007484" h="657860">
                  <a:moveTo>
                    <a:pt x="3910584" y="655796"/>
                  </a:moveTo>
                  <a:lnTo>
                    <a:pt x="3910584" y="634746"/>
                  </a:lnTo>
                  <a:lnTo>
                    <a:pt x="3899916" y="636270"/>
                  </a:lnTo>
                  <a:lnTo>
                    <a:pt x="3900678" y="636270"/>
                  </a:lnTo>
                  <a:lnTo>
                    <a:pt x="3900678" y="656945"/>
                  </a:lnTo>
                  <a:lnTo>
                    <a:pt x="3902202" y="656844"/>
                  </a:lnTo>
                  <a:lnTo>
                    <a:pt x="3910584" y="655796"/>
                  </a:lnTo>
                  <a:close/>
                </a:path>
                <a:path w="4007484" h="657860">
                  <a:moveTo>
                    <a:pt x="3910584" y="22273"/>
                  </a:moveTo>
                  <a:lnTo>
                    <a:pt x="3910584" y="22098"/>
                  </a:lnTo>
                  <a:lnTo>
                    <a:pt x="3909822" y="22098"/>
                  </a:lnTo>
                  <a:lnTo>
                    <a:pt x="3910584" y="22273"/>
                  </a:lnTo>
                  <a:close/>
                </a:path>
                <a:path w="4007484" h="657860">
                  <a:moveTo>
                    <a:pt x="3919728" y="653796"/>
                  </a:moveTo>
                  <a:lnTo>
                    <a:pt x="3919728" y="632460"/>
                  </a:lnTo>
                  <a:lnTo>
                    <a:pt x="3909822" y="634746"/>
                  </a:lnTo>
                  <a:lnTo>
                    <a:pt x="3910584" y="634746"/>
                  </a:lnTo>
                  <a:lnTo>
                    <a:pt x="3910584" y="655796"/>
                  </a:lnTo>
                  <a:lnTo>
                    <a:pt x="3914394" y="655320"/>
                  </a:lnTo>
                  <a:lnTo>
                    <a:pt x="3919728" y="653796"/>
                  </a:lnTo>
                  <a:close/>
                </a:path>
                <a:path w="4007484" h="657860">
                  <a:moveTo>
                    <a:pt x="3919728" y="24701"/>
                  </a:moveTo>
                  <a:lnTo>
                    <a:pt x="3919728" y="24384"/>
                  </a:lnTo>
                  <a:lnTo>
                    <a:pt x="3918966" y="24384"/>
                  </a:lnTo>
                  <a:lnTo>
                    <a:pt x="3919728" y="24701"/>
                  </a:lnTo>
                  <a:close/>
                </a:path>
                <a:path w="4007484" h="657860">
                  <a:moveTo>
                    <a:pt x="3928110" y="628650"/>
                  </a:moveTo>
                  <a:lnTo>
                    <a:pt x="3918966" y="632460"/>
                  </a:lnTo>
                  <a:lnTo>
                    <a:pt x="3919728" y="632460"/>
                  </a:lnTo>
                  <a:lnTo>
                    <a:pt x="3919728" y="653796"/>
                  </a:lnTo>
                  <a:lnTo>
                    <a:pt x="3925062" y="652272"/>
                  </a:lnTo>
                  <a:lnTo>
                    <a:pt x="3927348" y="651455"/>
                  </a:lnTo>
                  <a:lnTo>
                    <a:pt x="3927348" y="629412"/>
                  </a:lnTo>
                  <a:lnTo>
                    <a:pt x="3928110" y="628650"/>
                  </a:lnTo>
                  <a:close/>
                </a:path>
                <a:path w="4007484" h="657860">
                  <a:moveTo>
                    <a:pt x="3928110" y="28194"/>
                  </a:moveTo>
                  <a:lnTo>
                    <a:pt x="3927348" y="27432"/>
                  </a:lnTo>
                  <a:lnTo>
                    <a:pt x="3927348" y="27876"/>
                  </a:lnTo>
                  <a:lnTo>
                    <a:pt x="3928110" y="28194"/>
                  </a:lnTo>
                  <a:close/>
                </a:path>
                <a:path w="4007484" h="657860">
                  <a:moveTo>
                    <a:pt x="3936492" y="624840"/>
                  </a:moveTo>
                  <a:lnTo>
                    <a:pt x="3927348" y="629412"/>
                  </a:lnTo>
                  <a:lnTo>
                    <a:pt x="3927348" y="651455"/>
                  </a:lnTo>
                  <a:lnTo>
                    <a:pt x="3935730" y="648462"/>
                  </a:lnTo>
                  <a:lnTo>
                    <a:pt x="3935730" y="625602"/>
                  </a:lnTo>
                  <a:lnTo>
                    <a:pt x="3936492" y="624840"/>
                  </a:lnTo>
                  <a:close/>
                </a:path>
                <a:path w="4007484" h="657860">
                  <a:moveTo>
                    <a:pt x="3936492" y="32004"/>
                  </a:moveTo>
                  <a:lnTo>
                    <a:pt x="3935730" y="31242"/>
                  </a:lnTo>
                  <a:lnTo>
                    <a:pt x="3935730" y="31623"/>
                  </a:lnTo>
                  <a:lnTo>
                    <a:pt x="3936492" y="32004"/>
                  </a:lnTo>
                  <a:close/>
                </a:path>
                <a:path w="4007484" h="657860">
                  <a:moveTo>
                    <a:pt x="3944874" y="643890"/>
                  </a:moveTo>
                  <a:lnTo>
                    <a:pt x="3944874" y="620268"/>
                  </a:lnTo>
                  <a:lnTo>
                    <a:pt x="3935730" y="625602"/>
                  </a:lnTo>
                  <a:lnTo>
                    <a:pt x="3935730" y="648462"/>
                  </a:lnTo>
                  <a:lnTo>
                    <a:pt x="3944874" y="643890"/>
                  </a:lnTo>
                  <a:close/>
                </a:path>
                <a:path w="4007484" h="657860">
                  <a:moveTo>
                    <a:pt x="3944874" y="37185"/>
                  </a:moveTo>
                  <a:lnTo>
                    <a:pt x="3944874" y="36576"/>
                  </a:lnTo>
                  <a:lnTo>
                    <a:pt x="3944112" y="36576"/>
                  </a:lnTo>
                  <a:lnTo>
                    <a:pt x="3944874" y="37185"/>
                  </a:lnTo>
                  <a:close/>
                </a:path>
                <a:path w="4007484" h="657860">
                  <a:moveTo>
                    <a:pt x="3951732" y="614172"/>
                  </a:moveTo>
                  <a:lnTo>
                    <a:pt x="3944112" y="620268"/>
                  </a:lnTo>
                  <a:lnTo>
                    <a:pt x="3944874" y="620268"/>
                  </a:lnTo>
                  <a:lnTo>
                    <a:pt x="3944874" y="643890"/>
                  </a:lnTo>
                  <a:lnTo>
                    <a:pt x="3946398" y="643128"/>
                  </a:lnTo>
                  <a:lnTo>
                    <a:pt x="3950970" y="640080"/>
                  </a:lnTo>
                  <a:lnTo>
                    <a:pt x="3950970" y="614934"/>
                  </a:lnTo>
                  <a:lnTo>
                    <a:pt x="3951732" y="614172"/>
                  </a:lnTo>
                  <a:close/>
                </a:path>
                <a:path w="4007484" h="657860">
                  <a:moveTo>
                    <a:pt x="3951732" y="42672"/>
                  </a:moveTo>
                  <a:lnTo>
                    <a:pt x="3950970" y="41910"/>
                  </a:lnTo>
                  <a:lnTo>
                    <a:pt x="3950970" y="42062"/>
                  </a:lnTo>
                  <a:lnTo>
                    <a:pt x="3951732" y="42672"/>
                  </a:lnTo>
                  <a:close/>
                </a:path>
                <a:path w="4007484" h="657860">
                  <a:moveTo>
                    <a:pt x="3958590" y="635000"/>
                  </a:moveTo>
                  <a:lnTo>
                    <a:pt x="3958590" y="608076"/>
                  </a:lnTo>
                  <a:lnTo>
                    <a:pt x="3957828" y="608838"/>
                  </a:lnTo>
                  <a:lnTo>
                    <a:pt x="3950970" y="614934"/>
                  </a:lnTo>
                  <a:lnTo>
                    <a:pt x="3950970" y="640080"/>
                  </a:lnTo>
                  <a:lnTo>
                    <a:pt x="3958590" y="635000"/>
                  </a:lnTo>
                  <a:close/>
                </a:path>
                <a:path w="4007484" h="657860">
                  <a:moveTo>
                    <a:pt x="3958590" y="48768"/>
                  </a:moveTo>
                  <a:lnTo>
                    <a:pt x="3957828" y="48006"/>
                  </a:lnTo>
                  <a:lnTo>
                    <a:pt x="3958189" y="48407"/>
                  </a:lnTo>
                  <a:lnTo>
                    <a:pt x="3958590" y="48768"/>
                  </a:lnTo>
                  <a:close/>
                </a:path>
                <a:path w="4007484" h="657860">
                  <a:moveTo>
                    <a:pt x="3958189" y="48407"/>
                  </a:moveTo>
                  <a:lnTo>
                    <a:pt x="3957828" y="48006"/>
                  </a:lnTo>
                  <a:lnTo>
                    <a:pt x="3958189" y="48407"/>
                  </a:lnTo>
                  <a:close/>
                </a:path>
                <a:path w="4007484" h="657860">
                  <a:moveTo>
                    <a:pt x="3958189" y="608436"/>
                  </a:moveTo>
                  <a:lnTo>
                    <a:pt x="3957828" y="608761"/>
                  </a:lnTo>
                  <a:lnTo>
                    <a:pt x="3958189" y="608436"/>
                  </a:lnTo>
                  <a:close/>
                </a:path>
                <a:path w="4007484" h="657860">
                  <a:moveTo>
                    <a:pt x="3958590" y="608076"/>
                  </a:moveTo>
                  <a:lnTo>
                    <a:pt x="3958189" y="608436"/>
                  </a:lnTo>
                  <a:lnTo>
                    <a:pt x="3957828" y="608838"/>
                  </a:lnTo>
                  <a:lnTo>
                    <a:pt x="3958590" y="608076"/>
                  </a:lnTo>
                  <a:close/>
                </a:path>
                <a:path w="4007484" h="657860">
                  <a:moveTo>
                    <a:pt x="3958590" y="48852"/>
                  </a:moveTo>
                  <a:lnTo>
                    <a:pt x="3958189" y="48407"/>
                  </a:lnTo>
                  <a:lnTo>
                    <a:pt x="3958590" y="48852"/>
                  </a:lnTo>
                  <a:close/>
                </a:path>
                <a:path w="4007484" h="657860">
                  <a:moveTo>
                    <a:pt x="3970782" y="625394"/>
                  </a:moveTo>
                  <a:lnTo>
                    <a:pt x="3970782" y="594360"/>
                  </a:lnTo>
                  <a:lnTo>
                    <a:pt x="3964686" y="601980"/>
                  </a:lnTo>
                  <a:lnTo>
                    <a:pt x="3964686" y="601218"/>
                  </a:lnTo>
                  <a:lnTo>
                    <a:pt x="3958189" y="608436"/>
                  </a:lnTo>
                  <a:lnTo>
                    <a:pt x="3958590" y="608076"/>
                  </a:lnTo>
                  <a:lnTo>
                    <a:pt x="3958590" y="635000"/>
                  </a:lnTo>
                  <a:lnTo>
                    <a:pt x="3964686" y="630936"/>
                  </a:lnTo>
                  <a:lnTo>
                    <a:pt x="3970782" y="625394"/>
                  </a:lnTo>
                  <a:close/>
                </a:path>
                <a:path w="4007484" h="657860">
                  <a:moveTo>
                    <a:pt x="3970782" y="63681"/>
                  </a:moveTo>
                  <a:lnTo>
                    <a:pt x="3970782" y="63246"/>
                  </a:lnTo>
                  <a:lnTo>
                    <a:pt x="3970020" y="62484"/>
                  </a:lnTo>
                  <a:lnTo>
                    <a:pt x="3970782" y="63681"/>
                  </a:lnTo>
                  <a:close/>
                </a:path>
                <a:path w="4007484" h="657860">
                  <a:moveTo>
                    <a:pt x="3975354" y="620801"/>
                  </a:moveTo>
                  <a:lnTo>
                    <a:pt x="3975354" y="585978"/>
                  </a:lnTo>
                  <a:lnTo>
                    <a:pt x="3970020" y="595122"/>
                  </a:lnTo>
                  <a:lnTo>
                    <a:pt x="3970782" y="594360"/>
                  </a:lnTo>
                  <a:lnTo>
                    <a:pt x="3970782" y="625394"/>
                  </a:lnTo>
                  <a:lnTo>
                    <a:pt x="3973068" y="623316"/>
                  </a:lnTo>
                  <a:lnTo>
                    <a:pt x="3975354" y="620801"/>
                  </a:lnTo>
                  <a:close/>
                </a:path>
                <a:path w="4007484" h="657860">
                  <a:moveTo>
                    <a:pt x="3975354" y="71628"/>
                  </a:moveTo>
                  <a:lnTo>
                    <a:pt x="3975354" y="70866"/>
                  </a:lnTo>
                  <a:lnTo>
                    <a:pt x="3974592" y="70104"/>
                  </a:lnTo>
                  <a:lnTo>
                    <a:pt x="3975354" y="71628"/>
                  </a:lnTo>
                  <a:close/>
                </a:path>
                <a:path w="4007484" h="657860">
                  <a:moveTo>
                    <a:pt x="3986784" y="606806"/>
                  </a:moveTo>
                  <a:lnTo>
                    <a:pt x="3986784" y="540258"/>
                  </a:lnTo>
                  <a:lnTo>
                    <a:pt x="3986022" y="550926"/>
                  </a:lnTo>
                  <a:lnTo>
                    <a:pt x="3986022" y="550164"/>
                  </a:lnTo>
                  <a:lnTo>
                    <a:pt x="3984498" y="560832"/>
                  </a:lnTo>
                  <a:lnTo>
                    <a:pt x="3984498" y="559308"/>
                  </a:lnTo>
                  <a:lnTo>
                    <a:pt x="3982212" y="569976"/>
                  </a:lnTo>
                  <a:lnTo>
                    <a:pt x="3982212" y="569214"/>
                  </a:lnTo>
                  <a:lnTo>
                    <a:pt x="3979164" y="578358"/>
                  </a:lnTo>
                  <a:lnTo>
                    <a:pt x="3979164" y="577596"/>
                  </a:lnTo>
                  <a:lnTo>
                    <a:pt x="3974592" y="586740"/>
                  </a:lnTo>
                  <a:lnTo>
                    <a:pt x="3975354" y="585978"/>
                  </a:lnTo>
                  <a:lnTo>
                    <a:pt x="3975354" y="620801"/>
                  </a:lnTo>
                  <a:lnTo>
                    <a:pt x="3980688" y="614934"/>
                  </a:lnTo>
                  <a:lnTo>
                    <a:pt x="3986784" y="606806"/>
                  </a:lnTo>
                  <a:close/>
                </a:path>
              </a:pathLst>
            </a:custGeom>
            <a:solidFill>
              <a:srgbClr val="43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429900" y="1715520"/>
            <a:ext cx="3837304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74295" marR="5080" indent="-62230">
              <a:lnSpc>
                <a:spcPct val="100000"/>
              </a:lnSpc>
              <a:spcBef>
                <a:spcPts val="120"/>
              </a:spcBef>
              <a:buChar char="•"/>
              <a:tabLst>
                <a:tab pos="74930" algn="l"/>
              </a:tabLst>
            </a:pPr>
            <a:r>
              <a:rPr sz="950" dirty="0">
                <a:latin typeface="+mn-ea"/>
                <a:cs typeface="kiloji"/>
              </a:rPr>
              <a:t>入札公告文および特記仕様書に「週休２日モデル工事」であることを明記 する。</a:t>
            </a:r>
          </a:p>
        </p:txBody>
      </p:sp>
      <p:sp>
        <p:nvSpPr>
          <p:cNvPr id="11" name="object 11"/>
          <p:cNvSpPr/>
          <p:nvPr/>
        </p:nvSpPr>
        <p:spPr>
          <a:xfrm>
            <a:off x="5677535" y="2332494"/>
            <a:ext cx="706755" cy="1019810"/>
          </a:xfrm>
          <a:custGeom>
            <a:avLst/>
            <a:gdLst/>
            <a:ahLst/>
            <a:cxnLst/>
            <a:rect l="l" t="t" r="r" b="b"/>
            <a:pathLst>
              <a:path w="706754" h="1019810">
                <a:moveTo>
                  <a:pt x="706374" y="0"/>
                </a:moveTo>
                <a:lnTo>
                  <a:pt x="353187" y="353187"/>
                </a:lnTo>
                <a:lnTo>
                  <a:pt x="0" y="0"/>
                </a:lnTo>
                <a:lnTo>
                  <a:pt x="0" y="665988"/>
                </a:lnTo>
                <a:lnTo>
                  <a:pt x="3048" y="669036"/>
                </a:lnTo>
                <a:lnTo>
                  <a:pt x="17526" y="683539"/>
                </a:lnTo>
                <a:lnTo>
                  <a:pt x="20574" y="686600"/>
                </a:lnTo>
                <a:lnTo>
                  <a:pt x="345948" y="1012672"/>
                </a:lnTo>
                <a:lnTo>
                  <a:pt x="352806" y="1019556"/>
                </a:lnTo>
                <a:lnTo>
                  <a:pt x="360426" y="1011936"/>
                </a:lnTo>
                <a:lnTo>
                  <a:pt x="685800" y="686562"/>
                </a:lnTo>
                <a:lnTo>
                  <a:pt x="688848" y="683514"/>
                </a:lnTo>
                <a:lnTo>
                  <a:pt x="703326" y="669036"/>
                </a:lnTo>
                <a:lnTo>
                  <a:pt x="706374" y="665988"/>
                </a:lnTo>
                <a:lnTo>
                  <a:pt x="706374" y="0"/>
                </a:lnTo>
                <a:close/>
              </a:path>
            </a:pathLst>
          </a:custGeom>
          <a:solidFill>
            <a:srgbClr val="42BD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770770" y="2718312"/>
            <a:ext cx="5194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FFFFFF"/>
                </a:solidFill>
                <a:latin typeface="kiloji"/>
                <a:cs typeface="kiloji"/>
              </a:rPr>
              <a:t>契約後</a:t>
            </a:r>
            <a:endParaRPr sz="1300">
              <a:latin typeface="kiloji"/>
              <a:cs typeface="kiloj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363340" y="2346960"/>
            <a:ext cx="4007485" cy="657860"/>
            <a:chOff x="6363340" y="2346960"/>
            <a:chExt cx="4007485" cy="657860"/>
          </a:xfrm>
        </p:grpSpPr>
        <p:sp>
          <p:nvSpPr>
            <p:cNvPr id="14" name="object 14"/>
            <p:cNvSpPr/>
            <p:nvPr/>
          </p:nvSpPr>
          <p:spPr>
            <a:xfrm>
              <a:off x="6373245" y="2357627"/>
              <a:ext cx="3986783" cy="63703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63340" y="2346960"/>
              <a:ext cx="4007485" cy="657860"/>
            </a:xfrm>
            <a:custGeom>
              <a:avLst/>
              <a:gdLst/>
              <a:ahLst/>
              <a:cxnLst/>
              <a:rect l="l" t="t" r="r" b="b"/>
              <a:pathLst>
                <a:path w="4007484" h="657860">
                  <a:moveTo>
                    <a:pt x="4007358" y="541782"/>
                  </a:moveTo>
                  <a:lnTo>
                    <a:pt x="4007358" y="116586"/>
                  </a:lnTo>
                  <a:lnTo>
                    <a:pt x="4006596" y="104394"/>
                  </a:lnTo>
                  <a:lnTo>
                    <a:pt x="3987546" y="51054"/>
                  </a:lnTo>
                  <a:lnTo>
                    <a:pt x="3955542" y="19812"/>
                  </a:lnTo>
                  <a:lnTo>
                    <a:pt x="3914394" y="2286"/>
                  </a:lnTo>
                  <a:lnTo>
                    <a:pt x="3890772" y="0"/>
                  </a:lnTo>
                  <a:lnTo>
                    <a:pt x="0" y="0"/>
                  </a:lnTo>
                  <a:lnTo>
                    <a:pt x="0" y="657606"/>
                  </a:lnTo>
                  <a:lnTo>
                    <a:pt x="9906" y="657606"/>
                  </a:lnTo>
                  <a:lnTo>
                    <a:pt x="9906" y="20574"/>
                  </a:lnTo>
                  <a:lnTo>
                    <a:pt x="20574" y="10668"/>
                  </a:lnTo>
                  <a:lnTo>
                    <a:pt x="20574" y="20574"/>
                  </a:lnTo>
                  <a:lnTo>
                    <a:pt x="3890772" y="20628"/>
                  </a:lnTo>
                  <a:lnTo>
                    <a:pt x="3900678" y="21336"/>
                  </a:lnTo>
                  <a:lnTo>
                    <a:pt x="3909822" y="22751"/>
                  </a:lnTo>
                  <a:lnTo>
                    <a:pt x="3909822" y="22098"/>
                  </a:lnTo>
                  <a:lnTo>
                    <a:pt x="3919728" y="25146"/>
                  </a:lnTo>
                  <a:lnTo>
                    <a:pt x="3919728" y="25400"/>
                  </a:lnTo>
                  <a:lnTo>
                    <a:pt x="3928110" y="28194"/>
                  </a:lnTo>
                  <a:lnTo>
                    <a:pt x="3928110" y="28575"/>
                  </a:lnTo>
                  <a:lnTo>
                    <a:pt x="3935730" y="32385"/>
                  </a:lnTo>
                  <a:lnTo>
                    <a:pt x="3935730" y="32004"/>
                  </a:lnTo>
                  <a:lnTo>
                    <a:pt x="3944112" y="36893"/>
                  </a:lnTo>
                  <a:lnTo>
                    <a:pt x="3944112" y="36576"/>
                  </a:lnTo>
                  <a:lnTo>
                    <a:pt x="3950970" y="42062"/>
                  </a:lnTo>
                  <a:lnTo>
                    <a:pt x="3950970" y="41910"/>
                  </a:lnTo>
                  <a:lnTo>
                    <a:pt x="3958590" y="48768"/>
                  </a:lnTo>
                  <a:lnTo>
                    <a:pt x="3958590" y="49530"/>
                  </a:lnTo>
                  <a:lnTo>
                    <a:pt x="3964686" y="55626"/>
                  </a:lnTo>
                  <a:lnTo>
                    <a:pt x="3964686" y="54864"/>
                  </a:lnTo>
                  <a:lnTo>
                    <a:pt x="3970782" y="63246"/>
                  </a:lnTo>
                  <a:lnTo>
                    <a:pt x="3970782" y="63790"/>
                  </a:lnTo>
                  <a:lnTo>
                    <a:pt x="3974592" y="70321"/>
                  </a:lnTo>
                  <a:lnTo>
                    <a:pt x="3974592" y="70104"/>
                  </a:lnTo>
                  <a:lnTo>
                    <a:pt x="3975354" y="71628"/>
                  </a:lnTo>
                  <a:lnTo>
                    <a:pt x="3975354" y="71755"/>
                  </a:lnTo>
                  <a:lnTo>
                    <a:pt x="3979164" y="80010"/>
                  </a:lnTo>
                  <a:lnTo>
                    <a:pt x="3979164" y="78486"/>
                  </a:lnTo>
                  <a:lnTo>
                    <a:pt x="3982212" y="88392"/>
                  </a:lnTo>
                  <a:lnTo>
                    <a:pt x="3982212" y="87630"/>
                  </a:lnTo>
                  <a:lnTo>
                    <a:pt x="3984498" y="97536"/>
                  </a:lnTo>
                  <a:lnTo>
                    <a:pt x="3984498" y="96774"/>
                  </a:lnTo>
                  <a:lnTo>
                    <a:pt x="3986022" y="107442"/>
                  </a:lnTo>
                  <a:lnTo>
                    <a:pt x="3986022" y="105918"/>
                  </a:lnTo>
                  <a:lnTo>
                    <a:pt x="3986784" y="117348"/>
                  </a:lnTo>
                  <a:lnTo>
                    <a:pt x="3986784" y="607483"/>
                  </a:lnTo>
                  <a:lnTo>
                    <a:pt x="3987546" y="606552"/>
                  </a:lnTo>
                  <a:lnTo>
                    <a:pt x="3998214" y="586740"/>
                  </a:lnTo>
                  <a:lnTo>
                    <a:pt x="4002024" y="576072"/>
                  </a:lnTo>
                  <a:lnTo>
                    <a:pt x="4005072" y="564642"/>
                  </a:lnTo>
                  <a:lnTo>
                    <a:pt x="4006596" y="553212"/>
                  </a:lnTo>
                  <a:lnTo>
                    <a:pt x="4007358" y="541782"/>
                  </a:lnTo>
                  <a:close/>
                </a:path>
                <a:path w="4007484" h="657860">
                  <a:moveTo>
                    <a:pt x="20574" y="20574"/>
                  </a:moveTo>
                  <a:lnTo>
                    <a:pt x="20574" y="10668"/>
                  </a:lnTo>
                  <a:lnTo>
                    <a:pt x="9906" y="20574"/>
                  </a:lnTo>
                  <a:lnTo>
                    <a:pt x="20574" y="20574"/>
                  </a:lnTo>
                  <a:close/>
                </a:path>
                <a:path w="4007484" h="657860">
                  <a:moveTo>
                    <a:pt x="20574" y="637032"/>
                  </a:moveTo>
                  <a:lnTo>
                    <a:pt x="20574" y="20574"/>
                  </a:lnTo>
                  <a:lnTo>
                    <a:pt x="9906" y="20574"/>
                  </a:lnTo>
                  <a:lnTo>
                    <a:pt x="9906" y="637032"/>
                  </a:lnTo>
                  <a:lnTo>
                    <a:pt x="20574" y="637032"/>
                  </a:lnTo>
                  <a:close/>
                </a:path>
                <a:path w="4007484" h="657860">
                  <a:moveTo>
                    <a:pt x="3890772" y="657606"/>
                  </a:moveTo>
                  <a:lnTo>
                    <a:pt x="3890772" y="637032"/>
                  </a:lnTo>
                  <a:lnTo>
                    <a:pt x="9906" y="637032"/>
                  </a:lnTo>
                  <a:lnTo>
                    <a:pt x="20574" y="647700"/>
                  </a:lnTo>
                  <a:lnTo>
                    <a:pt x="20574" y="657606"/>
                  </a:lnTo>
                  <a:lnTo>
                    <a:pt x="3890772" y="657606"/>
                  </a:lnTo>
                  <a:close/>
                </a:path>
                <a:path w="4007484" h="657860">
                  <a:moveTo>
                    <a:pt x="20574" y="657606"/>
                  </a:moveTo>
                  <a:lnTo>
                    <a:pt x="20574" y="647700"/>
                  </a:lnTo>
                  <a:lnTo>
                    <a:pt x="9906" y="637032"/>
                  </a:lnTo>
                  <a:lnTo>
                    <a:pt x="9906" y="657606"/>
                  </a:lnTo>
                  <a:lnTo>
                    <a:pt x="20574" y="657606"/>
                  </a:lnTo>
                  <a:close/>
                </a:path>
                <a:path w="4007484" h="657860">
                  <a:moveTo>
                    <a:pt x="3890772" y="20628"/>
                  </a:moveTo>
                  <a:lnTo>
                    <a:pt x="3890010" y="20574"/>
                  </a:lnTo>
                  <a:lnTo>
                    <a:pt x="3890772" y="20628"/>
                  </a:lnTo>
                  <a:close/>
                </a:path>
                <a:path w="4007484" h="657860">
                  <a:moveTo>
                    <a:pt x="3900678" y="656945"/>
                  </a:moveTo>
                  <a:lnTo>
                    <a:pt x="3900678" y="636270"/>
                  </a:lnTo>
                  <a:lnTo>
                    <a:pt x="3890010" y="637032"/>
                  </a:lnTo>
                  <a:lnTo>
                    <a:pt x="3890772" y="637032"/>
                  </a:lnTo>
                  <a:lnTo>
                    <a:pt x="3890772" y="657606"/>
                  </a:lnTo>
                  <a:lnTo>
                    <a:pt x="3900678" y="656945"/>
                  </a:lnTo>
                  <a:close/>
                </a:path>
                <a:path w="4007484" h="657860">
                  <a:moveTo>
                    <a:pt x="3900678" y="21444"/>
                  </a:moveTo>
                  <a:lnTo>
                    <a:pt x="3899916" y="21336"/>
                  </a:lnTo>
                  <a:lnTo>
                    <a:pt x="3900678" y="21444"/>
                  </a:lnTo>
                  <a:close/>
                </a:path>
                <a:path w="4007484" h="657860">
                  <a:moveTo>
                    <a:pt x="3919728" y="632460"/>
                  </a:moveTo>
                  <a:lnTo>
                    <a:pt x="3909822" y="635508"/>
                  </a:lnTo>
                  <a:lnTo>
                    <a:pt x="3909822" y="634854"/>
                  </a:lnTo>
                  <a:lnTo>
                    <a:pt x="3899916" y="636270"/>
                  </a:lnTo>
                  <a:lnTo>
                    <a:pt x="3900678" y="636270"/>
                  </a:lnTo>
                  <a:lnTo>
                    <a:pt x="3900678" y="656945"/>
                  </a:lnTo>
                  <a:lnTo>
                    <a:pt x="3902202" y="656844"/>
                  </a:lnTo>
                  <a:lnTo>
                    <a:pt x="3909822" y="655891"/>
                  </a:lnTo>
                  <a:lnTo>
                    <a:pt x="3909822" y="635508"/>
                  </a:lnTo>
                  <a:lnTo>
                    <a:pt x="3910584" y="634746"/>
                  </a:lnTo>
                  <a:lnTo>
                    <a:pt x="3910584" y="655796"/>
                  </a:lnTo>
                  <a:lnTo>
                    <a:pt x="3914394" y="655320"/>
                  </a:lnTo>
                  <a:lnTo>
                    <a:pt x="3918966" y="654013"/>
                  </a:lnTo>
                  <a:lnTo>
                    <a:pt x="3918966" y="633222"/>
                  </a:lnTo>
                  <a:lnTo>
                    <a:pt x="3919728" y="632460"/>
                  </a:lnTo>
                  <a:close/>
                </a:path>
                <a:path w="4007484" h="657860">
                  <a:moveTo>
                    <a:pt x="3910584" y="22860"/>
                  </a:moveTo>
                  <a:lnTo>
                    <a:pt x="3909822" y="22098"/>
                  </a:lnTo>
                  <a:lnTo>
                    <a:pt x="3909822" y="22751"/>
                  </a:lnTo>
                  <a:lnTo>
                    <a:pt x="3910584" y="22860"/>
                  </a:lnTo>
                  <a:close/>
                </a:path>
                <a:path w="4007484" h="657860">
                  <a:moveTo>
                    <a:pt x="3919728" y="25400"/>
                  </a:moveTo>
                  <a:lnTo>
                    <a:pt x="3919728" y="25146"/>
                  </a:lnTo>
                  <a:lnTo>
                    <a:pt x="3918966" y="25146"/>
                  </a:lnTo>
                  <a:lnTo>
                    <a:pt x="3919728" y="25400"/>
                  </a:lnTo>
                  <a:close/>
                </a:path>
                <a:path w="4007484" h="657860">
                  <a:moveTo>
                    <a:pt x="3928110" y="651183"/>
                  </a:moveTo>
                  <a:lnTo>
                    <a:pt x="3928110" y="629412"/>
                  </a:lnTo>
                  <a:lnTo>
                    <a:pt x="3918966" y="633222"/>
                  </a:lnTo>
                  <a:lnTo>
                    <a:pt x="3918966" y="654013"/>
                  </a:lnTo>
                  <a:lnTo>
                    <a:pt x="3925062" y="652272"/>
                  </a:lnTo>
                  <a:lnTo>
                    <a:pt x="3928110" y="651183"/>
                  </a:lnTo>
                  <a:close/>
                </a:path>
                <a:path w="4007484" h="657860">
                  <a:moveTo>
                    <a:pt x="3928110" y="28575"/>
                  </a:moveTo>
                  <a:lnTo>
                    <a:pt x="3928110" y="28194"/>
                  </a:lnTo>
                  <a:lnTo>
                    <a:pt x="3927348" y="28194"/>
                  </a:lnTo>
                  <a:lnTo>
                    <a:pt x="3928110" y="28575"/>
                  </a:lnTo>
                  <a:close/>
                </a:path>
                <a:path w="4007484" h="657860">
                  <a:moveTo>
                    <a:pt x="3936492" y="648135"/>
                  </a:moveTo>
                  <a:lnTo>
                    <a:pt x="3936492" y="625602"/>
                  </a:lnTo>
                  <a:lnTo>
                    <a:pt x="3927348" y="629412"/>
                  </a:lnTo>
                  <a:lnTo>
                    <a:pt x="3928110" y="629412"/>
                  </a:lnTo>
                  <a:lnTo>
                    <a:pt x="3928110" y="651183"/>
                  </a:lnTo>
                  <a:lnTo>
                    <a:pt x="3935730" y="648462"/>
                  </a:lnTo>
                  <a:lnTo>
                    <a:pt x="3936492" y="648135"/>
                  </a:lnTo>
                  <a:close/>
                </a:path>
                <a:path w="4007484" h="657860">
                  <a:moveTo>
                    <a:pt x="3936492" y="32766"/>
                  </a:moveTo>
                  <a:lnTo>
                    <a:pt x="3935730" y="32004"/>
                  </a:lnTo>
                  <a:lnTo>
                    <a:pt x="3935730" y="32385"/>
                  </a:lnTo>
                  <a:lnTo>
                    <a:pt x="3936492" y="32766"/>
                  </a:lnTo>
                  <a:close/>
                </a:path>
                <a:path w="4007484" h="657860">
                  <a:moveTo>
                    <a:pt x="3944874" y="620268"/>
                  </a:moveTo>
                  <a:lnTo>
                    <a:pt x="3935730" y="625602"/>
                  </a:lnTo>
                  <a:lnTo>
                    <a:pt x="3936492" y="625602"/>
                  </a:lnTo>
                  <a:lnTo>
                    <a:pt x="3936492" y="648135"/>
                  </a:lnTo>
                  <a:lnTo>
                    <a:pt x="3944112" y="644869"/>
                  </a:lnTo>
                  <a:lnTo>
                    <a:pt x="3944112" y="621030"/>
                  </a:lnTo>
                  <a:lnTo>
                    <a:pt x="3944874" y="620268"/>
                  </a:lnTo>
                  <a:close/>
                </a:path>
                <a:path w="4007484" h="657860">
                  <a:moveTo>
                    <a:pt x="3944874" y="37338"/>
                  </a:moveTo>
                  <a:lnTo>
                    <a:pt x="3944112" y="36576"/>
                  </a:lnTo>
                  <a:lnTo>
                    <a:pt x="3944112" y="36893"/>
                  </a:lnTo>
                  <a:lnTo>
                    <a:pt x="3944874" y="37338"/>
                  </a:lnTo>
                  <a:close/>
                </a:path>
                <a:path w="4007484" h="657860">
                  <a:moveTo>
                    <a:pt x="3951732" y="614934"/>
                  </a:moveTo>
                  <a:lnTo>
                    <a:pt x="3944112" y="621030"/>
                  </a:lnTo>
                  <a:lnTo>
                    <a:pt x="3944112" y="644869"/>
                  </a:lnTo>
                  <a:lnTo>
                    <a:pt x="3946398" y="643890"/>
                  </a:lnTo>
                  <a:lnTo>
                    <a:pt x="3950970" y="640842"/>
                  </a:lnTo>
                  <a:lnTo>
                    <a:pt x="3950970" y="615696"/>
                  </a:lnTo>
                  <a:lnTo>
                    <a:pt x="3951732" y="614934"/>
                  </a:lnTo>
                  <a:close/>
                </a:path>
                <a:path w="4007484" h="657860">
                  <a:moveTo>
                    <a:pt x="3951732" y="42672"/>
                  </a:moveTo>
                  <a:lnTo>
                    <a:pt x="3950970" y="41910"/>
                  </a:lnTo>
                  <a:lnTo>
                    <a:pt x="3950970" y="42062"/>
                  </a:lnTo>
                  <a:lnTo>
                    <a:pt x="3951732" y="42672"/>
                  </a:lnTo>
                  <a:close/>
                </a:path>
                <a:path w="4007484" h="657860">
                  <a:moveTo>
                    <a:pt x="3958590" y="635508"/>
                  </a:moveTo>
                  <a:lnTo>
                    <a:pt x="3958590" y="608838"/>
                  </a:lnTo>
                  <a:lnTo>
                    <a:pt x="3957828" y="609600"/>
                  </a:lnTo>
                  <a:lnTo>
                    <a:pt x="3950970" y="615696"/>
                  </a:lnTo>
                  <a:lnTo>
                    <a:pt x="3950970" y="640842"/>
                  </a:lnTo>
                  <a:lnTo>
                    <a:pt x="3955542" y="637794"/>
                  </a:lnTo>
                  <a:lnTo>
                    <a:pt x="3958590" y="635508"/>
                  </a:lnTo>
                  <a:close/>
                </a:path>
                <a:path w="4007484" h="657860">
                  <a:moveTo>
                    <a:pt x="3958590" y="49530"/>
                  </a:moveTo>
                  <a:lnTo>
                    <a:pt x="3958590" y="48768"/>
                  </a:lnTo>
                  <a:lnTo>
                    <a:pt x="3957828" y="48768"/>
                  </a:lnTo>
                  <a:lnTo>
                    <a:pt x="3958590" y="49530"/>
                  </a:lnTo>
                  <a:close/>
                </a:path>
                <a:path w="4007484" h="657860">
                  <a:moveTo>
                    <a:pt x="3958189" y="609198"/>
                  </a:moveTo>
                  <a:lnTo>
                    <a:pt x="3957828" y="609523"/>
                  </a:lnTo>
                  <a:lnTo>
                    <a:pt x="3958189" y="609198"/>
                  </a:lnTo>
                  <a:close/>
                </a:path>
                <a:path w="4007484" h="657860">
                  <a:moveTo>
                    <a:pt x="3958590" y="608838"/>
                  </a:moveTo>
                  <a:lnTo>
                    <a:pt x="3958189" y="609198"/>
                  </a:lnTo>
                  <a:lnTo>
                    <a:pt x="3957828" y="609600"/>
                  </a:lnTo>
                  <a:lnTo>
                    <a:pt x="3958590" y="608838"/>
                  </a:lnTo>
                  <a:close/>
                </a:path>
                <a:path w="4007484" h="657860">
                  <a:moveTo>
                    <a:pt x="3970782" y="625394"/>
                  </a:moveTo>
                  <a:lnTo>
                    <a:pt x="3970782" y="594360"/>
                  </a:lnTo>
                  <a:lnTo>
                    <a:pt x="3964686" y="602742"/>
                  </a:lnTo>
                  <a:lnTo>
                    <a:pt x="3964686" y="601980"/>
                  </a:lnTo>
                  <a:lnTo>
                    <a:pt x="3958189" y="609198"/>
                  </a:lnTo>
                  <a:lnTo>
                    <a:pt x="3958590" y="608838"/>
                  </a:lnTo>
                  <a:lnTo>
                    <a:pt x="3958590" y="635508"/>
                  </a:lnTo>
                  <a:lnTo>
                    <a:pt x="3964686" y="630936"/>
                  </a:lnTo>
                  <a:lnTo>
                    <a:pt x="3970782" y="625394"/>
                  </a:lnTo>
                  <a:close/>
                </a:path>
                <a:path w="4007484" h="657860">
                  <a:moveTo>
                    <a:pt x="3970782" y="63790"/>
                  </a:moveTo>
                  <a:lnTo>
                    <a:pt x="3970782" y="63246"/>
                  </a:lnTo>
                  <a:lnTo>
                    <a:pt x="3970020" y="62484"/>
                  </a:lnTo>
                  <a:lnTo>
                    <a:pt x="3970782" y="63790"/>
                  </a:lnTo>
                  <a:close/>
                </a:path>
                <a:path w="4007484" h="657860">
                  <a:moveTo>
                    <a:pt x="3975354" y="620801"/>
                  </a:moveTo>
                  <a:lnTo>
                    <a:pt x="3975354" y="586740"/>
                  </a:lnTo>
                  <a:lnTo>
                    <a:pt x="3970020" y="595122"/>
                  </a:lnTo>
                  <a:lnTo>
                    <a:pt x="3970782" y="594360"/>
                  </a:lnTo>
                  <a:lnTo>
                    <a:pt x="3970782" y="625394"/>
                  </a:lnTo>
                  <a:lnTo>
                    <a:pt x="3973068" y="623316"/>
                  </a:lnTo>
                  <a:lnTo>
                    <a:pt x="3975354" y="620801"/>
                  </a:lnTo>
                  <a:close/>
                </a:path>
                <a:path w="4007484" h="657860">
                  <a:moveTo>
                    <a:pt x="3975354" y="71628"/>
                  </a:moveTo>
                  <a:lnTo>
                    <a:pt x="3974592" y="70104"/>
                  </a:lnTo>
                  <a:lnTo>
                    <a:pt x="3975073" y="71146"/>
                  </a:lnTo>
                  <a:lnTo>
                    <a:pt x="3975354" y="71628"/>
                  </a:lnTo>
                  <a:close/>
                </a:path>
                <a:path w="4007484" h="657860">
                  <a:moveTo>
                    <a:pt x="3975073" y="71146"/>
                  </a:moveTo>
                  <a:lnTo>
                    <a:pt x="3974592" y="70104"/>
                  </a:lnTo>
                  <a:lnTo>
                    <a:pt x="3974592" y="70321"/>
                  </a:lnTo>
                  <a:lnTo>
                    <a:pt x="3975073" y="71146"/>
                  </a:lnTo>
                  <a:close/>
                </a:path>
                <a:path w="4007484" h="657860">
                  <a:moveTo>
                    <a:pt x="3986784" y="607483"/>
                  </a:moveTo>
                  <a:lnTo>
                    <a:pt x="3986784" y="541020"/>
                  </a:lnTo>
                  <a:lnTo>
                    <a:pt x="3986022" y="551688"/>
                  </a:lnTo>
                  <a:lnTo>
                    <a:pt x="3986022" y="550164"/>
                  </a:lnTo>
                  <a:lnTo>
                    <a:pt x="3984498" y="560832"/>
                  </a:lnTo>
                  <a:lnTo>
                    <a:pt x="3984498" y="560070"/>
                  </a:lnTo>
                  <a:lnTo>
                    <a:pt x="3982212" y="569976"/>
                  </a:lnTo>
                  <a:lnTo>
                    <a:pt x="3982212" y="569214"/>
                  </a:lnTo>
                  <a:lnTo>
                    <a:pt x="3979164" y="579120"/>
                  </a:lnTo>
                  <a:lnTo>
                    <a:pt x="3979164" y="578358"/>
                  </a:lnTo>
                  <a:lnTo>
                    <a:pt x="3974592" y="587502"/>
                  </a:lnTo>
                  <a:lnTo>
                    <a:pt x="3975354" y="586740"/>
                  </a:lnTo>
                  <a:lnTo>
                    <a:pt x="3975354" y="620801"/>
                  </a:lnTo>
                  <a:lnTo>
                    <a:pt x="3980688" y="614934"/>
                  </a:lnTo>
                  <a:lnTo>
                    <a:pt x="3986784" y="607483"/>
                  </a:lnTo>
                  <a:close/>
                </a:path>
                <a:path w="4007484" h="657860">
                  <a:moveTo>
                    <a:pt x="3975354" y="71755"/>
                  </a:moveTo>
                  <a:lnTo>
                    <a:pt x="3975354" y="71628"/>
                  </a:lnTo>
                  <a:lnTo>
                    <a:pt x="3975073" y="71146"/>
                  </a:lnTo>
                  <a:lnTo>
                    <a:pt x="3975354" y="71755"/>
                  </a:lnTo>
                  <a:close/>
                </a:path>
              </a:pathLst>
            </a:custGeom>
            <a:solidFill>
              <a:srgbClr val="42BD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429900" y="2398574"/>
            <a:ext cx="3959860" cy="50736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74295" indent="-62230">
              <a:lnSpc>
                <a:spcPct val="100000"/>
              </a:lnSpc>
              <a:spcBef>
                <a:spcPts val="280"/>
              </a:spcBef>
              <a:buChar char="•"/>
              <a:tabLst>
                <a:tab pos="74930" algn="l"/>
              </a:tabLst>
            </a:pPr>
            <a:r>
              <a:rPr sz="950" spc="-60" dirty="0">
                <a:latin typeface="kiloji"/>
                <a:cs typeface="kiloji"/>
              </a:rPr>
              <a:t>受注者は「</a:t>
            </a:r>
            <a:r>
              <a:rPr sz="950" spc="-70" dirty="0">
                <a:latin typeface="kiloji"/>
                <a:cs typeface="kiloji"/>
              </a:rPr>
              <a:t>週</a:t>
            </a:r>
            <a:r>
              <a:rPr sz="950" spc="-135" dirty="0">
                <a:latin typeface="kiloji"/>
                <a:cs typeface="kiloji"/>
              </a:rPr>
              <a:t>休２</a:t>
            </a:r>
            <a:r>
              <a:rPr sz="950" spc="-80" dirty="0">
                <a:latin typeface="kiloji"/>
                <a:cs typeface="kiloji"/>
              </a:rPr>
              <a:t>日」の取</a:t>
            </a:r>
            <a:r>
              <a:rPr sz="950" spc="-90" dirty="0">
                <a:latin typeface="kiloji"/>
                <a:cs typeface="kiloji"/>
              </a:rPr>
              <a:t>組</a:t>
            </a:r>
            <a:r>
              <a:rPr sz="950" spc="-25" dirty="0">
                <a:latin typeface="kiloji"/>
                <a:cs typeface="kiloji"/>
              </a:rPr>
              <a:t>意思を</a:t>
            </a:r>
            <a:r>
              <a:rPr sz="950" spc="-55" dirty="0">
                <a:latin typeface="kiloji"/>
                <a:cs typeface="kiloji"/>
              </a:rPr>
              <a:t>表明</a:t>
            </a:r>
            <a:r>
              <a:rPr sz="950" spc="-65" dirty="0">
                <a:latin typeface="kiloji"/>
                <a:cs typeface="kiloji"/>
              </a:rPr>
              <a:t>し</a:t>
            </a:r>
            <a:r>
              <a:rPr sz="950" spc="-310" dirty="0">
                <a:latin typeface="kiloji"/>
                <a:cs typeface="kiloji"/>
              </a:rPr>
              <a:t>、</a:t>
            </a:r>
            <a:r>
              <a:rPr sz="950" spc="10" dirty="0">
                <a:latin typeface="kiloji"/>
                <a:cs typeface="kiloji"/>
              </a:rPr>
              <a:t>施工協議簿</a:t>
            </a:r>
            <a:r>
              <a:rPr sz="950" spc="5" dirty="0">
                <a:latin typeface="kiloji"/>
                <a:cs typeface="kiloji"/>
              </a:rPr>
              <a:t>に</a:t>
            </a:r>
            <a:r>
              <a:rPr sz="950" spc="-10" dirty="0">
                <a:latin typeface="kiloji"/>
                <a:cs typeface="kiloji"/>
              </a:rPr>
              <a:t>協議記録を</a:t>
            </a:r>
            <a:r>
              <a:rPr sz="950" spc="10" dirty="0">
                <a:latin typeface="kiloji"/>
                <a:cs typeface="kiloji"/>
              </a:rPr>
              <a:t>残</a:t>
            </a:r>
            <a:r>
              <a:rPr sz="950" spc="-20" dirty="0">
                <a:latin typeface="kiloji"/>
                <a:cs typeface="kiloji"/>
              </a:rPr>
              <a:t>す</a:t>
            </a:r>
            <a:r>
              <a:rPr sz="950" spc="-305" dirty="0">
                <a:latin typeface="kiloji"/>
                <a:cs typeface="kiloji"/>
              </a:rPr>
              <a:t>。</a:t>
            </a:r>
            <a:endParaRPr sz="950" dirty="0">
              <a:latin typeface="kiloji"/>
              <a:cs typeface="kiloji"/>
            </a:endParaRPr>
          </a:p>
          <a:p>
            <a:pPr marL="74295" marR="146050" indent="-62230">
              <a:lnSpc>
                <a:spcPct val="100000"/>
              </a:lnSpc>
              <a:spcBef>
                <a:spcPts val="185"/>
              </a:spcBef>
              <a:buChar char="•"/>
              <a:tabLst>
                <a:tab pos="74930" algn="l"/>
              </a:tabLst>
            </a:pPr>
            <a:r>
              <a:rPr sz="950" spc="-60" dirty="0">
                <a:latin typeface="kiloji"/>
                <a:cs typeface="kiloji"/>
              </a:rPr>
              <a:t>計画工程表（</a:t>
            </a:r>
            <a:r>
              <a:rPr sz="950" dirty="0">
                <a:latin typeface="+mn-ea"/>
                <a:cs typeface="kiloji"/>
              </a:rPr>
              <a:t>休日取得計画</a:t>
            </a:r>
            <a:r>
              <a:rPr sz="950" spc="-60" dirty="0">
                <a:latin typeface="kiloji"/>
                <a:cs typeface="kiloji"/>
              </a:rPr>
              <a:t>）を</a:t>
            </a:r>
            <a:r>
              <a:rPr sz="950" spc="10" dirty="0">
                <a:latin typeface="kiloji"/>
                <a:cs typeface="kiloji"/>
              </a:rPr>
              <a:t>施工計画書に</a:t>
            </a:r>
            <a:r>
              <a:rPr sz="950" spc="-55" dirty="0">
                <a:latin typeface="kiloji"/>
                <a:cs typeface="kiloji"/>
              </a:rPr>
              <a:t>添付</a:t>
            </a:r>
            <a:r>
              <a:rPr sz="950" spc="-65" dirty="0">
                <a:latin typeface="kiloji"/>
                <a:cs typeface="kiloji"/>
              </a:rPr>
              <a:t>し</a:t>
            </a:r>
            <a:r>
              <a:rPr sz="950" spc="-305" dirty="0">
                <a:latin typeface="kiloji"/>
                <a:cs typeface="kiloji"/>
              </a:rPr>
              <a:t>、</a:t>
            </a:r>
            <a:r>
              <a:rPr sz="950" spc="20" dirty="0">
                <a:latin typeface="kiloji"/>
                <a:cs typeface="kiloji"/>
              </a:rPr>
              <a:t>工事監</a:t>
            </a:r>
            <a:r>
              <a:rPr sz="950" spc="10" dirty="0">
                <a:latin typeface="kiloji"/>
                <a:cs typeface="kiloji"/>
              </a:rPr>
              <a:t>督</a:t>
            </a:r>
            <a:r>
              <a:rPr sz="950" spc="15" dirty="0">
                <a:latin typeface="kiloji"/>
                <a:cs typeface="kiloji"/>
              </a:rPr>
              <a:t>員へ提出 </a:t>
            </a:r>
            <a:r>
              <a:rPr sz="950" spc="-20" dirty="0">
                <a:latin typeface="kiloji"/>
                <a:cs typeface="kiloji"/>
              </a:rPr>
              <a:t>す</a:t>
            </a:r>
            <a:r>
              <a:rPr sz="950" spc="-114" dirty="0">
                <a:latin typeface="kiloji"/>
                <a:cs typeface="kiloji"/>
              </a:rPr>
              <a:t>る</a:t>
            </a:r>
            <a:r>
              <a:rPr sz="950" spc="-305" dirty="0">
                <a:latin typeface="kiloji"/>
                <a:cs typeface="kiloji"/>
              </a:rPr>
              <a:t>。</a:t>
            </a:r>
            <a:endParaRPr sz="950" dirty="0">
              <a:latin typeface="kiloji"/>
              <a:cs typeface="kiloj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680583" y="3155454"/>
            <a:ext cx="699770" cy="1007110"/>
          </a:xfrm>
          <a:custGeom>
            <a:avLst/>
            <a:gdLst/>
            <a:ahLst/>
            <a:cxnLst/>
            <a:rect l="l" t="t" r="r" b="b"/>
            <a:pathLst>
              <a:path w="699770" h="1007110">
                <a:moveTo>
                  <a:pt x="699516" y="0"/>
                </a:moveTo>
                <a:lnTo>
                  <a:pt x="350139" y="350126"/>
                </a:lnTo>
                <a:lnTo>
                  <a:pt x="0" y="0"/>
                </a:lnTo>
                <a:lnTo>
                  <a:pt x="0" y="656844"/>
                </a:lnTo>
                <a:lnTo>
                  <a:pt x="349758" y="1006602"/>
                </a:lnTo>
                <a:lnTo>
                  <a:pt x="355092" y="1001268"/>
                </a:lnTo>
                <a:lnTo>
                  <a:pt x="685800" y="670560"/>
                </a:lnTo>
                <a:lnTo>
                  <a:pt x="688086" y="668274"/>
                </a:lnTo>
                <a:lnTo>
                  <a:pt x="697992" y="658368"/>
                </a:lnTo>
                <a:lnTo>
                  <a:pt x="699516" y="656844"/>
                </a:lnTo>
                <a:lnTo>
                  <a:pt x="699516" y="0"/>
                </a:lnTo>
                <a:close/>
              </a:path>
            </a:pathLst>
          </a:custGeom>
          <a:solidFill>
            <a:srgbClr val="44B5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688474" y="3436879"/>
            <a:ext cx="683895" cy="41529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77165" marR="5080" indent="-165100">
              <a:lnSpc>
                <a:spcPts val="1510"/>
              </a:lnSpc>
              <a:spcBef>
                <a:spcPts val="185"/>
              </a:spcBef>
            </a:pPr>
            <a:r>
              <a:rPr sz="1300" spc="-5" dirty="0">
                <a:solidFill>
                  <a:srgbClr val="FFFFFF"/>
                </a:solidFill>
                <a:latin typeface="kiloji"/>
                <a:cs typeface="kiloji"/>
              </a:rPr>
              <a:t>工事施工 段階</a:t>
            </a:r>
            <a:endParaRPr sz="1300">
              <a:latin typeface="kiloji"/>
              <a:cs typeface="kiloj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363340" y="3162300"/>
            <a:ext cx="4007485" cy="657860"/>
            <a:chOff x="6363340" y="3162300"/>
            <a:chExt cx="4007485" cy="657860"/>
          </a:xfrm>
        </p:grpSpPr>
        <p:sp>
          <p:nvSpPr>
            <p:cNvPr id="20" name="object 20"/>
            <p:cNvSpPr/>
            <p:nvPr/>
          </p:nvSpPr>
          <p:spPr>
            <a:xfrm>
              <a:off x="6373245" y="3172206"/>
              <a:ext cx="3986783" cy="63703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363340" y="3162300"/>
              <a:ext cx="4007485" cy="657860"/>
            </a:xfrm>
            <a:custGeom>
              <a:avLst/>
              <a:gdLst/>
              <a:ahLst/>
              <a:cxnLst/>
              <a:rect l="l" t="t" r="r" b="b"/>
              <a:pathLst>
                <a:path w="4007484" h="657860">
                  <a:moveTo>
                    <a:pt x="4007358" y="541020"/>
                  </a:moveTo>
                  <a:lnTo>
                    <a:pt x="4007358" y="115824"/>
                  </a:lnTo>
                  <a:lnTo>
                    <a:pt x="4006596" y="104394"/>
                  </a:lnTo>
                  <a:lnTo>
                    <a:pt x="3987546" y="51054"/>
                  </a:lnTo>
                  <a:lnTo>
                    <a:pt x="3946398" y="13716"/>
                  </a:lnTo>
                  <a:lnTo>
                    <a:pt x="3902202" y="0"/>
                  </a:lnTo>
                  <a:lnTo>
                    <a:pt x="0" y="0"/>
                  </a:lnTo>
                  <a:lnTo>
                    <a:pt x="0" y="657606"/>
                  </a:lnTo>
                  <a:lnTo>
                    <a:pt x="9906" y="657606"/>
                  </a:lnTo>
                  <a:lnTo>
                    <a:pt x="9906" y="20574"/>
                  </a:lnTo>
                  <a:lnTo>
                    <a:pt x="20574" y="9906"/>
                  </a:lnTo>
                  <a:lnTo>
                    <a:pt x="20574" y="20574"/>
                  </a:lnTo>
                  <a:lnTo>
                    <a:pt x="3900678" y="20682"/>
                  </a:lnTo>
                  <a:lnTo>
                    <a:pt x="3910584" y="22098"/>
                  </a:lnTo>
                  <a:lnTo>
                    <a:pt x="3910584" y="22273"/>
                  </a:lnTo>
                  <a:lnTo>
                    <a:pt x="3919728" y="24384"/>
                  </a:lnTo>
                  <a:lnTo>
                    <a:pt x="3919728" y="24701"/>
                  </a:lnTo>
                  <a:lnTo>
                    <a:pt x="3927348" y="27876"/>
                  </a:lnTo>
                  <a:lnTo>
                    <a:pt x="3927348" y="27432"/>
                  </a:lnTo>
                  <a:lnTo>
                    <a:pt x="3935730" y="31623"/>
                  </a:lnTo>
                  <a:lnTo>
                    <a:pt x="3935730" y="31242"/>
                  </a:lnTo>
                  <a:lnTo>
                    <a:pt x="3944874" y="36576"/>
                  </a:lnTo>
                  <a:lnTo>
                    <a:pt x="3944874" y="37185"/>
                  </a:lnTo>
                  <a:lnTo>
                    <a:pt x="3950970" y="42062"/>
                  </a:lnTo>
                  <a:lnTo>
                    <a:pt x="3950970" y="41910"/>
                  </a:lnTo>
                  <a:lnTo>
                    <a:pt x="3957828" y="48082"/>
                  </a:lnTo>
                  <a:lnTo>
                    <a:pt x="3958590" y="48768"/>
                  </a:lnTo>
                  <a:lnTo>
                    <a:pt x="3964686" y="55626"/>
                  </a:lnTo>
                  <a:lnTo>
                    <a:pt x="3964686" y="54864"/>
                  </a:lnTo>
                  <a:lnTo>
                    <a:pt x="3970782" y="63246"/>
                  </a:lnTo>
                  <a:lnTo>
                    <a:pt x="3970782" y="63681"/>
                  </a:lnTo>
                  <a:lnTo>
                    <a:pt x="3975354" y="70866"/>
                  </a:lnTo>
                  <a:lnTo>
                    <a:pt x="3975354" y="71628"/>
                  </a:lnTo>
                  <a:lnTo>
                    <a:pt x="3979164" y="79248"/>
                  </a:lnTo>
                  <a:lnTo>
                    <a:pt x="3979164" y="78486"/>
                  </a:lnTo>
                  <a:lnTo>
                    <a:pt x="3982212" y="88392"/>
                  </a:lnTo>
                  <a:lnTo>
                    <a:pt x="3982212" y="86868"/>
                  </a:lnTo>
                  <a:lnTo>
                    <a:pt x="3984498" y="97536"/>
                  </a:lnTo>
                  <a:lnTo>
                    <a:pt x="3984498" y="96012"/>
                  </a:lnTo>
                  <a:lnTo>
                    <a:pt x="3986022" y="106680"/>
                  </a:lnTo>
                  <a:lnTo>
                    <a:pt x="3986022" y="105918"/>
                  </a:lnTo>
                  <a:lnTo>
                    <a:pt x="3986784" y="116586"/>
                  </a:lnTo>
                  <a:lnTo>
                    <a:pt x="3986784" y="607483"/>
                  </a:lnTo>
                  <a:lnTo>
                    <a:pt x="3987546" y="606552"/>
                  </a:lnTo>
                  <a:lnTo>
                    <a:pt x="3998214" y="586740"/>
                  </a:lnTo>
                  <a:lnTo>
                    <a:pt x="4002024" y="576072"/>
                  </a:lnTo>
                  <a:lnTo>
                    <a:pt x="4005072" y="564642"/>
                  </a:lnTo>
                  <a:lnTo>
                    <a:pt x="4006596" y="553212"/>
                  </a:lnTo>
                  <a:lnTo>
                    <a:pt x="4007358" y="541020"/>
                  </a:lnTo>
                  <a:close/>
                </a:path>
                <a:path w="4007484" h="657860">
                  <a:moveTo>
                    <a:pt x="20574" y="20574"/>
                  </a:moveTo>
                  <a:lnTo>
                    <a:pt x="20574" y="9906"/>
                  </a:lnTo>
                  <a:lnTo>
                    <a:pt x="9906" y="20574"/>
                  </a:lnTo>
                  <a:lnTo>
                    <a:pt x="20574" y="20574"/>
                  </a:lnTo>
                  <a:close/>
                </a:path>
                <a:path w="4007484" h="657860">
                  <a:moveTo>
                    <a:pt x="20574" y="637032"/>
                  </a:moveTo>
                  <a:lnTo>
                    <a:pt x="20574" y="20574"/>
                  </a:lnTo>
                  <a:lnTo>
                    <a:pt x="9906" y="20574"/>
                  </a:lnTo>
                  <a:lnTo>
                    <a:pt x="9906" y="637032"/>
                  </a:lnTo>
                  <a:lnTo>
                    <a:pt x="20574" y="637032"/>
                  </a:lnTo>
                  <a:close/>
                </a:path>
                <a:path w="4007484" h="657860">
                  <a:moveTo>
                    <a:pt x="3890772" y="657606"/>
                  </a:moveTo>
                  <a:lnTo>
                    <a:pt x="3890772" y="637032"/>
                  </a:lnTo>
                  <a:lnTo>
                    <a:pt x="9906" y="637032"/>
                  </a:lnTo>
                  <a:lnTo>
                    <a:pt x="20574" y="646938"/>
                  </a:lnTo>
                  <a:lnTo>
                    <a:pt x="20574" y="657606"/>
                  </a:lnTo>
                  <a:lnTo>
                    <a:pt x="3890772" y="657606"/>
                  </a:lnTo>
                  <a:close/>
                </a:path>
                <a:path w="4007484" h="657860">
                  <a:moveTo>
                    <a:pt x="20574" y="657606"/>
                  </a:moveTo>
                  <a:lnTo>
                    <a:pt x="20574" y="646938"/>
                  </a:lnTo>
                  <a:lnTo>
                    <a:pt x="9906" y="637032"/>
                  </a:lnTo>
                  <a:lnTo>
                    <a:pt x="9906" y="657606"/>
                  </a:lnTo>
                  <a:lnTo>
                    <a:pt x="20574" y="657606"/>
                  </a:lnTo>
                  <a:close/>
                </a:path>
                <a:path w="4007484" h="657860">
                  <a:moveTo>
                    <a:pt x="3900678" y="656945"/>
                  </a:moveTo>
                  <a:lnTo>
                    <a:pt x="3900678" y="636270"/>
                  </a:lnTo>
                  <a:lnTo>
                    <a:pt x="3890010" y="637032"/>
                  </a:lnTo>
                  <a:lnTo>
                    <a:pt x="3890772" y="637032"/>
                  </a:lnTo>
                  <a:lnTo>
                    <a:pt x="3890772" y="657606"/>
                  </a:lnTo>
                  <a:lnTo>
                    <a:pt x="3900678" y="656945"/>
                  </a:lnTo>
                  <a:close/>
                </a:path>
                <a:path w="4007484" h="657860">
                  <a:moveTo>
                    <a:pt x="3900678" y="20682"/>
                  </a:moveTo>
                  <a:lnTo>
                    <a:pt x="3899916" y="20574"/>
                  </a:lnTo>
                  <a:lnTo>
                    <a:pt x="3900678" y="20682"/>
                  </a:lnTo>
                  <a:close/>
                </a:path>
                <a:path w="4007484" h="657860">
                  <a:moveTo>
                    <a:pt x="3919728" y="632460"/>
                  </a:moveTo>
                  <a:lnTo>
                    <a:pt x="3909822" y="635508"/>
                  </a:lnTo>
                  <a:lnTo>
                    <a:pt x="3909822" y="634854"/>
                  </a:lnTo>
                  <a:lnTo>
                    <a:pt x="3899916" y="636270"/>
                  </a:lnTo>
                  <a:lnTo>
                    <a:pt x="3900678" y="636270"/>
                  </a:lnTo>
                  <a:lnTo>
                    <a:pt x="3900678" y="656945"/>
                  </a:lnTo>
                  <a:lnTo>
                    <a:pt x="3902202" y="656844"/>
                  </a:lnTo>
                  <a:lnTo>
                    <a:pt x="3909822" y="655891"/>
                  </a:lnTo>
                  <a:lnTo>
                    <a:pt x="3909822" y="635508"/>
                  </a:lnTo>
                  <a:lnTo>
                    <a:pt x="3910584" y="634746"/>
                  </a:lnTo>
                  <a:lnTo>
                    <a:pt x="3910584" y="655796"/>
                  </a:lnTo>
                  <a:lnTo>
                    <a:pt x="3914394" y="655320"/>
                  </a:lnTo>
                  <a:lnTo>
                    <a:pt x="3918966" y="654013"/>
                  </a:lnTo>
                  <a:lnTo>
                    <a:pt x="3918966" y="633222"/>
                  </a:lnTo>
                  <a:lnTo>
                    <a:pt x="3919728" y="632460"/>
                  </a:lnTo>
                  <a:close/>
                </a:path>
                <a:path w="4007484" h="657860">
                  <a:moveTo>
                    <a:pt x="3910584" y="22273"/>
                  </a:moveTo>
                  <a:lnTo>
                    <a:pt x="3910584" y="22098"/>
                  </a:lnTo>
                  <a:lnTo>
                    <a:pt x="3909822" y="22098"/>
                  </a:lnTo>
                  <a:lnTo>
                    <a:pt x="3910584" y="22273"/>
                  </a:lnTo>
                  <a:close/>
                </a:path>
                <a:path w="4007484" h="657860">
                  <a:moveTo>
                    <a:pt x="3919728" y="24701"/>
                  </a:moveTo>
                  <a:lnTo>
                    <a:pt x="3919728" y="24384"/>
                  </a:lnTo>
                  <a:lnTo>
                    <a:pt x="3918966" y="24384"/>
                  </a:lnTo>
                  <a:lnTo>
                    <a:pt x="3919728" y="24701"/>
                  </a:lnTo>
                  <a:close/>
                </a:path>
                <a:path w="4007484" h="657860">
                  <a:moveTo>
                    <a:pt x="3928110" y="651183"/>
                  </a:moveTo>
                  <a:lnTo>
                    <a:pt x="3928110" y="629412"/>
                  </a:lnTo>
                  <a:lnTo>
                    <a:pt x="3918966" y="633222"/>
                  </a:lnTo>
                  <a:lnTo>
                    <a:pt x="3918966" y="654013"/>
                  </a:lnTo>
                  <a:lnTo>
                    <a:pt x="3925062" y="652272"/>
                  </a:lnTo>
                  <a:lnTo>
                    <a:pt x="3928110" y="651183"/>
                  </a:lnTo>
                  <a:close/>
                </a:path>
                <a:path w="4007484" h="657860">
                  <a:moveTo>
                    <a:pt x="3928110" y="28194"/>
                  </a:moveTo>
                  <a:lnTo>
                    <a:pt x="3927348" y="27432"/>
                  </a:lnTo>
                  <a:lnTo>
                    <a:pt x="3927348" y="27876"/>
                  </a:lnTo>
                  <a:lnTo>
                    <a:pt x="3928110" y="28194"/>
                  </a:lnTo>
                  <a:close/>
                </a:path>
                <a:path w="4007484" h="657860">
                  <a:moveTo>
                    <a:pt x="3936492" y="624840"/>
                  </a:moveTo>
                  <a:lnTo>
                    <a:pt x="3927348" y="629412"/>
                  </a:lnTo>
                  <a:lnTo>
                    <a:pt x="3928110" y="629412"/>
                  </a:lnTo>
                  <a:lnTo>
                    <a:pt x="3928110" y="651183"/>
                  </a:lnTo>
                  <a:lnTo>
                    <a:pt x="3935730" y="648462"/>
                  </a:lnTo>
                  <a:lnTo>
                    <a:pt x="3935730" y="625602"/>
                  </a:lnTo>
                  <a:lnTo>
                    <a:pt x="3936492" y="624840"/>
                  </a:lnTo>
                  <a:close/>
                </a:path>
                <a:path w="4007484" h="657860">
                  <a:moveTo>
                    <a:pt x="3936492" y="32004"/>
                  </a:moveTo>
                  <a:lnTo>
                    <a:pt x="3935730" y="31242"/>
                  </a:lnTo>
                  <a:lnTo>
                    <a:pt x="3935730" y="31623"/>
                  </a:lnTo>
                  <a:lnTo>
                    <a:pt x="3936492" y="32004"/>
                  </a:lnTo>
                  <a:close/>
                </a:path>
                <a:path w="4007484" h="657860">
                  <a:moveTo>
                    <a:pt x="3944874" y="620268"/>
                  </a:moveTo>
                  <a:lnTo>
                    <a:pt x="3935730" y="625602"/>
                  </a:lnTo>
                  <a:lnTo>
                    <a:pt x="3935730" y="648462"/>
                  </a:lnTo>
                  <a:lnTo>
                    <a:pt x="3944112" y="644869"/>
                  </a:lnTo>
                  <a:lnTo>
                    <a:pt x="3944112" y="621030"/>
                  </a:lnTo>
                  <a:lnTo>
                    <a:pt x="3944874" y="620268"/>
                  </a:lnTo>
                  <a:close/>
                </a:path>
                <a:path w="4007484" h="657860">
                  <a:moveTo>
                    <a:pt x="3944874" y="37185"/>
                  </a:moveTo>
                  <a:lnTo>
                    <a:pt x="3944874" y="36576"/>
                  </a:lnTo>
                  <a:lnTo>
                    <a:pt x="3944112" y="36576"/>
                  </a:lnTo>
                  <a:lnTo>
                    <a:pt x="3944874" y="37185"/>
                  </a:lnTo>
                  <a:close/>
                </a:path>
                <a:path w="4007484" h="657860">
                  <a:moveTo>
                    <a:pt x="3951732" y="614934"/>
                  </a:moveTo>
                  <a:lnTo>
                    <a:pt x="3944112" y="621030"/>
                  </a:lnTo>
                  <a:lnTo>
                    <a:pt x="3944112" y="644869"/>
                  </a:lnTo>
                  <a:lnTo>
                    <a:pt x="3946398" y="643890"/>
                  </a:lnTo>
                  <a:lnTo>
                    <a:pt x="3950970" y="640842"/>
                  </a:lnTo>
                  <a:lnTo>
                    <a:pt x="3950970" y="615696"/>
                  </a:lnTo>
                  <a:lnTo>
                    <a:pt x="3951732" y="614934"/>
                  </a:lnTo>
                  <a:close/>
                </a:path>
                <a:path w="4007484" h="657860">
                  <a:moveTo>
                    <a:pt x="3951732" y="42672"/>
                  </a:moveTo>
                  <a:lnTo>
                    <a:pt x="3950970" y="41910"/>
                  </a:lnTo>
                  <a:lnTo>
                    <a:pt x="3950970" y="42062"/>
                  </a:lnTo>
                  <a:lnTo>
                    <a:pt x="3951732" y="42672"/>
                  </a:lnTo>
                  <a:close/>
                </a:path>
                <a:path w="4007484" h="657860">
                  <a:moveTo>
                    <a:pt x="3958590" y="635508"/>
                  </a:moveTo>
                  <a:lnTo>
                    <a:pt x="3958590" y="608838"/>
                  </a:lnTo>
                  <a:lnTo>
                    <a:pt x="3957828" y="609600"/>
                  </a:lnTo>
                  <a:lnTo>
                    <a:pt x="3950970" y="615696"/>
                  </a:lnTo>
                  <a:lnTo>
                    <a:pt x="3950970" y="640842"/>
                  </a:lnTo>
                  <a:lnTo>
                    <a:pt x="3955542" y="637794"/>
                  </a:lnTo>
                  <a:lnTo>
                    <a:pt x="3958590" y="635508"/>
                  </a:lnTo>
                  <a:close/>
                </a:path>
                <a:path w="4007484" h="657860">
                  <a:moveTo>
                    <a:pt x="3958590" y="48768"/>
                  </a:moveTo>
                  <a:lnTo>
                    <a:pt x="3957828" y="48006"/>
                  </a:lnTo>
                  <a:lnTo>
                    <a:pt x="3958189" y="48407"/>
                  </a:lnTo>
                  <a:lnTo>
                    <a:pt x="3958590" y="48768"/>
                  </a:lnTo>
                  <a:close/>
                </a:path>
                <a:path w="4007484" h="657860">
                  <a:moveTo>
                    <a:pt x="3958189" y="48407"/>
                  </a:moveTo>
                  <a:lnTo>
                    <a:pt x="3957828" y="48006"/>
                  </a:lnTo>
                  <a:lnTo>
                    <a:pt x="3958189" y="48407"/>
                  </a:lnTo>
                  <a:close/>
                </a:path>
                <a:path w="4007484" h="657860">
                  <a:moveTo>
                    <a:pt x="3958189" y="609198"/>
                  </a:moveTo>
                  <a:lnTo>
                    <a:pt x="3957828" y="609523"/>
                  </a:lnTo>
                  <a:lnTo>
                    <a:pt x="3958189" y="609198"/>
                  </a:lnTo>
                  <a:close/>
                </a:path>
                <a:path w="4007484" h="657860">
                  <a:moveTo>
                    <a:pt x="3958590" y="608838"/>
                  </a:moveTo>
                  <a:lnTo>
                    <a:pt x="3958189" y="609198"/>
                  </a:lnTo>
                  <a:lnTo>
                    <a:pt x="3957828" y="609600"/>
                  </a:lnTo>
                  <a:lnTo>
                    <a:pt x="3958590" y="608838"/>
                  </a:lnTo>
                  <a:close/>
                </a:path>
                <a:path w="4007484" h="657860">
                  <a:moveTo>
                    <a:pt x="3958590" y="48852"/>
                  </a:moveTo>
                  <a:lnTo>
                    <a:pt x="3958189" y="48407"/>
                  </a:lnTo>
                  <a:lnTo>
                    <a:pt x="3958590" y="48852"/>
                  </a:lnTo>
                  <a:close/>
                </a:path>
                <a:path w="4007484" h="657860">
                  <a:moveTo>
                    <a:pt x="3970782" y="625394"/>
                  </a:moveTo>
                  <a:lnTo>
                    <a:pt x="3970782" y="594360"/>
                  </a:lnTo>
                  <a:lnTo>
                    <a:pt x="3964686" y="602742"/>
                  </a:lnTo>
                  <a:lnTo>
                    <a:pt x="3964686" y="601980"/>
                  </a:lnTo>
                  <a:lnTo>
                    <a:pt x="3958189" y="609198"/>
                  </a:lnTo>
                  <a:lnTo>
                    <a:pt x="3958590" y="608838"/>
                  </a:lnTo>
                  <a:lnTo>
                    <a:pt x="3958590" y="635508"/>
                  </a:lnTo>
                  <a:lnTo>
                    <a:pt x="3964686" y="630936"/>
                  </a:lnTo>
                  <a:lnTo>
                    <a:pt x="3970782" y="625394"/>
                  </a:lnTo>
                  <a:close/>
                </a:path>
                <a:path w="4007484" h="657860">
                  <a:moveTo>
                    <a:pt x="3970782" y="63681"/>
                  </a:moveTo>
                  <a:lnTo>
                    <a:pt x="3970782" y="63246"/>
                  </a:lnTo>
                  <a:lnTo>
                    <a:pt x="3970020" y="62484"/>
                  </a:lnTo>
                  <a:lnTo>
                    <a:pt x="3970782" y="63681"/>
                  </a:lnTo>
                  <a:close/>
                </a:path>
                <a:path w="4007484" h="657860">
                  <a:moveTo>
                    <a:pt x="3975073" y="586459"/>
                  </a:moveTo>
                  <a:lnTo>
                    <a:pt x="3970020" y="595122"/>
                  </a:lnTo>
                  <a:lnTo>
                    <a:pt x="3970782" y="594360"/>
                  </a:lnTo>
                  <a:lnTo>
                    <a:pt x="3970782" y="625394"/>
                  </a:lnTo>
                  <a:lnTo>
                    <a:pt x="3973068" y="623316"/>
                  </a:lnTo>
                  <a:lnTo>
                    <a:pt x="3974592" y="621639"/>
                  </a:lnTo>
                  <a:lnTo>
                    <a:pt x="3974592" y="587502"/>
                  </a:lnTo>
                  <a:lnTo>
                    <a:pt x="3975073" y="586459"/>
                  </a:lnTo>
                  <a:close/>
                </a:path>
                <a:path w="4007484" h="657860">
                  <a:moveTo>
                    <a:pt x="3975354" y="71628"/>
                  </a:moveTo>
                  <a:lnTo>
                    <a:pt x="3975354" y="70866"/>
                  </a:lnTo>
                  <a:lnTo>
                    <a:pt x="3974592" y="70104"/>
                  </a:lnTo>
                  <a:lnTo>
                    <a:pt x="3975354" y="71628"/>
                  </a:lnTo>
                  <a:close/>
                </a:path>
                <a:path w="4007484" h="657860">
                  <a:moveTo>
                    <a:pt x="3975354" y="585978"/>
                  </a:moveTo>
                  <a:lnTo>
                    <a:pt x="3975073" y="586459"/>
                  </a:lnTo>
                  <a:lnTo>
                    <a:pt x="3974592" y="587502"/>
                  </a:lnTo>
                  <a:lnTo>
                    <a:pt x="3975354" y="585978"/>
                  </a:lnTo>
                  <a:close/>
                </a:path>
                <a:path w="4007484" h="657860">
                  <a:moveTo>
                    <a:pt x="3975354" y="620801"/>
                  </a:moveTo>
                  <a:lnTo>
                    <a:pt x="3975354" y="585978"/>
                  </a:lnTo>
                  <a:lnTo>
                    <a:pt x="3974592" y="587502"/>
                  </a:lnTo>
                  <a:lnTo>
                    <a:pt x="3974592" y="621639"/>
                  </a:lnTo>
                  <a:lnTo>
                    <a:pt x="3975354" y="620801"/>
                  </a:lnTo>
                  <a:close/>
                </a:path>
                <a:path w="4007484" h="657860">
                  <a:moveTo>
                    <a:pt x="3986784" y="607483"/>
                  </a:moveTo>
                  <a:lnTo>
                    <a:pt x="3986784" y="540258"/>
                  </a:lnTo>
                  <a:lnTo>
                    <a:pt x="3986022" y="551688"/>
                  </a:lnTo>
                  <a:lnTo>
                    <a:pt x="3986022" y="550164"/>
                  </a:lnTo>
                  <a:lnTo>
                    <a:pt x="3984498" y="560832"/>
                  </a:lnTo>
                  <a:lnTo>
                    <a:pt x="3984498" y="560070"/>
                  </a:lnTo>
                  <a:lnTo>
                    <a:pt x="3982212" y="569976"/>
                  </a:lnTo>
                  <a:lnTo>
                    <a:pt x="3982212" y="569214"/>
                  </a:lnTo>
                  <a:lnTo>
                    <a:pt x="3979164" y="579120"/>
                  </a:lnTo>
                  <a:lnTo>
                    <a:pt x="3979164" y="577596"/>
                  </a:lnTo>
                  <a:lnTo>
                    <a:pt x="3975073" y="586459"/>
                  </a:lnTo>
                  <a:lnTo>
                    <a:pt x="3975354" y="585978"/>
                  </a:lnTo>
                  <a:lnTo>
                    <a:pt x="3975354" y="620801"/>
                  </a:lnTo>
                  <a:lnTo>
                    <a:pt x="3980688" y="614934"/>
                  </a:lnTo>
                  <a:lnTo>
                    <a:pt x="3986784" y="607483"/>
                  </a:lnTo>
                  <a:close/>
                </a:path>
              </a:pathLst>
            </a:custGeom>
            <a:solidFill>
              <a:srgbClr val="44B5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429900" y="3234187"/>
            <a:ext cx="3873500" cy="4883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74295" marR="5080" indent="-62230">
              <a:lnSpc>
                <a:spcPct val="100000"/>
              </a:lnSpc>
              <a:spcBef>
                <a:spcPts val="120"/>
              </a:spcBef>
              <a:buChar char="•"/>
              <a:tabLst>
                <a:tab pos="74930" algn="l"/>
              </a:tabLst>
            </a:pPr>
            <a:r>
              <a:rPr sz="950" dirty="0">
                <a:latin typeface="+mn-ea"/>
                <a:cs typeface="kiloji"/>
              </a:rPr>
              <a:t>週休２日の実施状況は関係書類（日報、出勤簿、作業日誌、安全日誌等） により確認する。</a:t>
            </a:r>
          </a:p>
          <a:p>
            <a:pPr marL="75565" indent="-63500">
              <a:lnSpc>
                <a:spcPct val="100000"/>
              </a:lnSpc>
              <a:spcBef>
                <a:spcPts val="200"/>
              </a:spcBef>
              <a:buFont typeface="kiloji"/>
              <a:buChar char="•"/>
              <a:tabLst>
                <a:tab pos="76200" algn="l"/>
              </a:tabLst>
            </a:pPr>
            <a:r>
              <a:rPr sz="950" b="0" dirty="0">
                <a:uFill>
                  <a:solidFill>
                    <a:srgbClr val="FF0000"/>
                  </a:solidFill>
                </a:uFill>
                <a:latin typeface="+mn-ea"/>
                <a:cs typeface="Noto Sans CJK JP Medium"/>
              </a:rPr>
              <a:t>現場閉所の状況に応じ、労務費、機械経費、間接工事費を補正</a:t>
            </a:r>
            <a:r>
              <a:rPr sz="950" dirty="0">
                <a:latin typeface="+mn-ea"/>
                <a:cs typeface="kiloji"/>
              </a:rPr>
              <a:t>する。</a:t>
            </a:r>
          </a:p>
        </p:txBody>
      </p:sp>
      <p:sp>
        <p:nvSpPr>
          <p:cNvPr id="23" name="object 23"/>
          <p:cNvSpPr/>
          <p:nvPr/>
        </p:nvSpPr>
        <p:spPr>
          <a:xfrm>
            <a:off x="5680583" y="3970794"/>
            <a:ext cx="699770" cy="1005840"/>
          </a:xfrm>
          <a:custGeom>
            <a:avLst/>
            <a:gdLst/>
            <a:ahLst/>
            <a:cxnLst/>
            <a:rect l="l" t="t" r="r" b="b"/>
            <a:pathLst>
              <a:path w="699770" h="1005839">
                <a:moveTo>
                  <a:pt x="699516" y="0"/>
                </a:moveTo>
                <a:lnTo>
                  <a:pt x="350139" y="349377"/>
                </a:lnTo>
                <a:lnTo>
                  <a:pt x="0" y="0"/>
                </a:lnTo>
                <a:lnTo>
                  <a:pt x="0" y="656082"/>
                </a:lnTo>
                <a:lnTo>
                  <a:pt x="349758" y="1005840"/>
                </a:lnTo>
                <a:lnTo>
                  <a:pt x="355092" y="1000506"/>
                </a:lnTo>
                <a:lnTo>
                  <a:pt x="685800" y="669798"/>
                </a:lnTo>
                <a:lnTo>
                  <a:pt x="688086" y="667512"/>
                </a:lnTo>
                <a:lnTo>
                  <a:pt x="697992" y="657606"/>
                </a:lnTo>
                <a:lnTo>
                  <a:pt x="699516" y="656082"/>
                </a:lnTo>
                <a:lnTo>
                  <a:pt x="699516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770770" y="4348231"/>
            <a:ext cx="5194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FFFFFF"/>
                </a:solidFill>
                <a:latin typeface="kiloji"/>
                <a:cs typeface="kiloji"/>
              </a:rPr>
              <a:t>完成後</a:t>
            </a:r>
            <a:endParaRPr sz="1300">
              <a:latin typeface="kiloji"/>
              <a:cs typeface="kiloj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363340" y="3976878"/>
            <a:ext cx="4007485" cy="726200"/>
            <a:chOff x="6363340" y="3976878"/>
            <a:chExt cx="4007485" cy="657860"/>
          </a:xfrm>
        </p:grpSpPr>
        <p:sp>
          <p:nvSpPr>
            <p:cNvPr id="26" name="object 26"/>
            <p:cNvSpPr/>
            <p:nvPr/>
          </p:nvSpPr>
          <p:spPr>
            <a:xfrm>
              <a:off x="6373245" y="3987545"/>
              <a:ext cx="3986783" cy="6362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363340" y="3976878"/>
              <a:ext cx="4007485" cy="657860"/>
            </a:xfrm>
            <a:custGeom>
              <a:avLst/>
              <a:gdLst/>
              <a:ahLst/>
              <a:cxnLst/>
              <a:rect l="l" t="t" r="r" b="b"/>
              <a:pathLst>
                <a:path w="4007484" h="657860">
                  <a:moveTo>
                    <a:pt x="4007358" y="541782"/>
                  </a:moveTo>
                  <a:lnTo>
                    <a:pt x="4007358" y="116586"/>
                  </a:lnTo>
                  <a:lnTo>
                    <a:pt x="4006596" y="104394"/>
                  </a:lnTo>
                  <a:lnTo>
                    <a:pt x="3987546" y="51054"/>
                  </a:lnTo>
                  <a:lnTo>
                    <a:pt x="3955542" y="19812"/>
                  </a:lnTo>
                  <a:lnTo>
                    <a:pt x="3914394" y="2286"/>
                  </a:lnTo>
                  <a:lnTo>
                    <a:pt x="3890772" y="0"/>
                  </a:lnTo>
                  <a:lnTo>
                    <a:pt x="0" y="0"/>
                  </a:lnTo>
                  <a:lnTo>
                    <a:pt x="0" y="657606"/>
                  </a:lnTo>
                  <a:lnTo>
                    <a:pt x="9906" y="657606"/>
                  </a:lnTo>
                  <a:lnTo>
                    <a:pt x="9906" y="20574"/>
                  </a:lnTo>
                  <a:lnTo>
                    <a:pt x="20574" y="10668"/>
                  </a:lnTo>
                  <a:lnTo>
                    <a:pt x="20574" y="20574"/>
                  </a:lnTo>
                  <a:lnTo>
                    <a:pt x="3890772" y="20628"/>
                  </a:lnTo>
                  <a:lnTo>
                    <a:pt x="3900678" y="21336"/>
                  </a:lnTo>
                  <a:lnTo>
                    <a:pt x="3909822" y="22751"/>
                  </a:lnTo>
                  <a:lnTo>
                    <a:pt x="3909822" y="22098"/>
                  </a:lnTo>
                  <a:lnTo>
                    <a:pt x="3918966" y="24911"/>
                  </a:lnTo>
                  <a:lnTo>
                    <a:pt x="3918966" y="24384"/>
                  </a:lnTo>
                  <a:lnTo>
                    <a:pt x="3928110" y="28194"/>
                  </a:lnTo>
                  <a:lnTo>
                    <a:pt x="3928110" y="28511"/>
                  </a:lnTo>
                  <a:lnTo>
                    <a:pt x="3936492" y="32004"/>
                  </a:lnTo>
                  <a:lnTo>
                    <a:pt x="3936492" y="32448"/>
                  </a:lnTo>
                  <a:lnTo>
                    <a:pt x="3944112" y="36893"/>
                  </a:lnTo>
                  <a:lnTo>
                    <a:pt x="3944112" y="36576"/>
                  </a:lnTo>
                  <a:lnTo>
                    <a:pt x="3950970" y="42062"/>
                  </a:lnTo>
                  <a:lnTo>
                    <a:pt x="3950970" y="41910"/>
                  </a:lnTo>
                  <a:lnTo>
                    <a:pt x="3957828" y="48082"/>
                  </a:lnTo>
                  <a:lnTo>
                    <a:pt x="3958590" y="48768"/>
                  </a:lnTo>
                  <a:lnTo>
                    <a:pt x="3964686" y="55626"/>
                  </a:lnTo>
                  <a:lnTo>
                    <a:pt x="3964686" y="54864"/>
                  </a:lnTo>
                  <a:lnTo>
                    <a:pt x="3970782" y="63246"/>
                  </a:lnTo>
                  <a:lnTo>
                    <a:pt x="3970782" y="63681"/>
                  </a:lnTo>
                  <a:lnTo>
                    <a:pt x="3975354" y="70866"/>
                  </a:lnTo>
                  <a:lnTo>
                    <a:pt x="3975354" y="71755"/>
                  </a:lnTo>
                  <a:lnTo>
                    <a:pt x="3979164" y="80010"/>
                  </a:lnTo>
                  <a:lnTo>
                    <a:pt x="3979164" y="78486"/>
                  </a:lnTo>
                  <a:lnTo>
                    <a:pt x="3982212" y="88392"/>
                  </a:lnTo>
                  <a:lnTo>
                    <a:pt x="3982212" y="87630"/>
                  </a:lnTo>
                  <a:lnTo>
                    <a:pt x="3984498" y="97536"/>
                  </a:lnTo>
                  <a:lnTo>
                    <a:pt x="3984498" y="96774"/>
                  </a:lnTo>
                  <a:lnTo>
                    <a:pt x="3986022" y="107442"/>
                  </a:lnTo>
                  <a:lnTo>
                    <a:pt x="3986022" y="105918"/>
                  </a:lnTo>
                  <a:lnTo>
                    <a:pt x="3986784" y="117348"/>
                  </a:lnTo>
                  <a:lnTo>
                    <a:pt x="3986784" y="607483"/>
                  </a:lnTo>
                  <a:lnTo>
                    <a:pt x="3987546" y="606552"/>
                  </a:lnTo>
                  <a:lnTo>
                    <a:pt x="3998214" y="586740"/>
                  </a:lnTo>
                  <a:lnTo>
                    <a:pt x="4002024" y="576072"/>
                  </a:lnTo>
                  <a:lnTo>
                    <a:pt x="4005072" y="564642"/>
                  </a:lnTo>
                  <a:lnTo>
                    <a:pt x="4006596" y="553212"/>
                  </a:lnTo>
                  <a:lnTo>
                    <a:pt x="4007358" y="541782"/>
                  </a:lnTo>
                  <a:close/>
                </a:path>
                <a:path w="4007484" h="657860">
                  <a:moveTo>
                    <a:pt x="20574" y="20574"/>
                  </a:moveTo>
                  <a:lnTo>
                    <a:pt x="20574" y="10668"/>
                  </a:lnTo>
                  <a:lnTo>
                    <a:pt x="9906" y="20574"/>
                  </a:lnTo>
                  <a:lnTo>
                    <a:pt x="20574" y="20574"/>
                  </a:lnTo>
                  <a:close/>
                </a:path>
                <a:path w="4007484" h="657860">
                  <a:moveTo>
                    <a:pt x="20574" y="637032"/>
                  </a:moveTo>
                  <a:lnTo>
                    <a:pt x="20574" y="20574"/>
                  </a:lnTo>
                  <a:lnTo>
                    <a:pt x="9906" y="20574"/>
                  </a:lnTo>
                  <a:lnTo>
                    <a:pt x="9906" y="637032"/>
                  </a:lnTo>
                  <a:lnTo>
                    <a:pt x="20574" y="637032"/>
                  </a:lnTo>
                  <a:close/>
                </a:path>
                <a:path w="4007484" h="657860">
                  <a:moveTo>
                    <a:pt x="3890772" y="657606"/>
                  </a:moveTo>
                  <a:lnTo>
                    <a:pt x="3890772" y="637032"/>
                  </a:lnTo>
                  <a:lnTo>
                    <a:pt x="9906" y="637032"/>
                  </a:lnTo>
                  <a:lnTo>
                    <a:pt x="20574" y="646938"/>
                  </a:lnTo>
                  <a:lnTo>
                    <a:pt x="20574" y="657606"/>
                  </a:lnTo>
                  <a:lnTo>
                    <a:pt x="3890772" y="657606"/>
                  </a:lnTo>
                  <a:close/>
                </a:path>
                <a:path w="4007484" h="657860">
                  <a:moveTo>
                    <a:pt x="20574" y="657606"/>
                  </a:moveTo>
                  <a:lnTo>
                    <a:pt x="20574" y="646938"/>
                  </a:lnTo>
                  <a:lnTo>
                    <a:pt x="9906" y="637032"/>
                  </a:lnTo>
                  <a:lnTo>
                    <a:pt x="9906" y="657606"/>
                  </a:lnTo>
                  <a:lnTo>
                    <a:pt x="20574" y="657606"/>
                  </a:lnTo>
                  <a:close/>
                </a:path>
                <a:path w="4007484" h="657860">
                  <a:moveTo>
                    <a:pt x="3890772" y="20628"/>
                  </a:moveTo>
                  <a:lnTo>
                    <a:pt x="3890010" y="20574"/>
                  </a:lnTo>
                  <a:lnTo>
                    <a:pt x="3890772" y="20628"/>
                  </a:lnTo>
                  <a:close/>
                </a:path>
                <a:path w="4007484" h="657860">
                  <a:moveTo>
                    <a:pt x="3900678" y="656945"/>
                  </a:moveTo>
                  <a:lnTo>
                    <a:pt x="3900678" y="636270"/>
                  </a:lnTo>
                  <a:lnTo>
                    <a:pt x="3890010" y="637032"/>
                  </a:lnTo>
                  <a:lnTo>
                    <a:pt x="3890772" y="637032"/>
                  </a:lnTo>
                  <a:lnTo>
                    <a:pt x="3890772" y="657606"/>
                  </a:lnTo>
                  <a:lnTo>
                    <a:pt x="3900678" y="656945"/>
                  </a:lnTo>
                  <a:close/>
                </a:path>
                <a:path w="4007484" h="657860">
                  <a:moveTo>
                    <a:pt x="3900678" y="21444"/>
                  </a:moveTo>
                  <a:lnTo>
                    <a:pt x="3899916" y="21336"/>
                  </a:lnTo>
                  <a:lnTo>
                    <a:pt x="3900678" y="21444"/>
                  </a:lnTo>
                  <a:close/>
                </a:path>
                <a:path w="4007484" h="657860">
                  <a:moveTo>
                    <a:pt x="3919728" y="632460"/>
                  </a:moveTo>
                  <a:lnTo>
                    <a:pt x="3909822" y="635508"/>
                  </a:lnTo>
                  <a:lnTo>
                    <a:pt x="3909822" y="634854"/>
                  </a:lnTo>
                  <a:lnTo>
                    <a:pt x="3899916" y="636270"/>
                  </a:lnTo>
                  <a:lnTo>
                    <a:pt x="3900678" y="636270"/>
                  </a:lnTo>
                  <a:lnTo>
                    <a:pt x="3900678" y="656945"/>
                  </a:lnTo>
                  <a:lnTo>
                    <a:pt x="3902202" y="656844"/>
                  </a:lnTo>
                  <a:lnTo>
                    <a:pt x="3909822" y="655891"/>
                  </a:lnTo>
                  <a:lnTo>
                    <a:pt x="3909822" y="635508"/>
                  </a:lnTo>
                  <a:lnTo>
                    <a:pt x="3910584" y="634746"/>
                  </a:lnTo>
                  <a:lnTo>
                    <a:pt x="3910584" y="655796"/>
                  </a:lnTo>
                  <a:lnTo>
                    <a:pt x="3914394" y="655320"/>
                  </a:lnTo>
                  <a:lnTo>
                    <a:pt x="3918966" y="654013"/>
                  </a:lnTo>
                  <a:lnTo>
                    <a:pt x="3918966" y="633222"/>
                  </a:lnTo>
                  <a:lnTo>
                    <a:pt x="3919728" y="632460"/>
                  </a:lnTo>
                  <a:close/>
                </a:path>
                <a:path w="4007484" h="657860">
                  <a:moveTo>
                    <a:pt x="3910584" y="22860"/>
                  </a:moveTo>
                  <a:lnTo>
                    <a:pt x="3909822" y="22098"/>
                  </a:lnTo>
                  <a:lnTo>
                    <a:pt x="3909822" y="22751"/>
                  </a:lnTo>
                  <a:lnTo>
                    <a:pt x="3910584" y="22860"/>
                  </a:lnTo>
                  <a:close/>
                </a:path>
                <a:path w="4007484" h="657860">
                  <a:moveTo>
                    <a:pt x="3919728" y="25146"/>
                  </a:moveTo>
                  <a:lnTo>
                    <a:pt x="3918966" y="24384"/>
                  </a:lnTo>
                  <a:lnTo>
                    <a:pt x="3918966" y="24911"/>
                  </a:lnTo>
                  <a:lnTo>
                    <a:pt x="3919728" y="25146"/>
                  </a:lnTo>
                  <a:close/>
                </a:path>
                <a:path w="4007484" h="657860">
                  <a:moveTo>
                    <a:pt x="3928110" y="651183"/>
                  </a:moveTo>
                  <a:lnTo>
                    <a:pt x="3928110" y="629412"/>
                  </a:lnTo>
                  <a:lnTo>
                    <a:pt x="3918966" y="633222"/>
                  </a:lnTo>
                  <a:lnTo>
                    <a:pt x="3918966" y="654013"/>
                  </a:lnTo>
                  <a:lnTo>
                    <a:pt x="3925062" y="652272"/>
                  </a:lnTo>
                  <a:lnTo>
                    <a:pt x="3928110" y="651183"/>
                  </a:lnTo>
                  <a:close/>
                </a:path>
                <a:path w="4007484" h="657860">
                  <a:moveTo>
                    <a:pt x="3928110" y="28511"/>
                  </a:moveTo>
                  <a:lnTo>
                    <a:pt x="3928110" y="28194"/>
                  </a:lnTo>
                  <a:lnTo>
                    <a:pt x="3927348" y="28194"/>
                  </a:lnTo>
                  <a:lnTo>
                    <a:pt x="3928110" y="28511"/>
                  </a:lnTo>
                  <a:close/>
                </a:path>
                <a:path w="4007484" h="657860">
                  <a:moveTo>
                    <a:pt x="3936492" y="648135"/>
                  </a:moveTo>
                  <a:lnTo>
                    <a:pt x="3936492" y="625602"/>
                  </a:lnTo>
                  <a:lnTo>
                    <a:pt x="3927348" y="629412"/>
                  </a:lnTo>
                  <a:lnTo>
                    <a:pt x="3928110" y="629412"/>
                  </a:lnTo>
                  <a:lnTo>
                    <a:pt x="3928110" y="651183"/>
                  </a:lnTo>
                  <a:lnTo>
                    <a:pt x="3935730" y="648462"/>
                  </a:lnTo>
                  <a:lnTo>
                    <a:pt x="3936492" y="648135"/>
                  </a:lnTo>
                  <a:close/>
                </a:path>
                <a:path w="4007484" h="657860">
                  <a:moveTo>
                    <a:pt x="3936492" y="32448"/>
                  </a:moveTo>
                  <a:lnTo>
                    <a:pt x="3936492" y="32004"/>
                  </a:lnTo>
                  <a:lnTo>
                    <a:pt x="3935730" y="32004"/>
                  </a:lnTo>
                  <a:lnTo>
                    <a:pt x="3936492" y="32448"/>
                  </a:lnTo>
                  <a:close/>
                </a:path>
                <a:path w="4007484" h="657860">
                  <a:moveTo>
                    <a:pt x="3944874" y="620268"/>
                  </a:moveTo>
                  <a:lnTo>
                    <a:pt x="3935730" y="625602"/>
                  </a:lnTo>
                  <a:lnTo>
                    <a:pt x="3936492" y="625602"/>
                  </a:lnTo>
                  <a:lnTo>
                    <a:pt x="3936492" y="648135"/>
                  </a:lnTo>
                  <a:lnTo>
                    <a:pt x="3944112" y="644869"/>
                  </a:lnTo>
                  <a:lnTo>
                    <a:pt x="3944112" y="621030"/>
                  </a:lnTo>
                  <a:lnTo>
                    <a:pt x="3944874" y="620268"/>
                  </a:lnTo>
                  <a:close/>
                </a:path>
                <a:path w="4007484" h="657860">
                  <a:moveTo>
                    <a:pt x="3944874" y="37338"/>
                  </a:moveTo>
                  <a:lnTo>
                    <a:pt x="3944112" y="36576"/>
                  </a:lnTo>
                  <a:lnTo>
                    <a:pt x="3944112" y="36893"/>
                  </a:lnTo>
                  <a:lnTo>
                    <a:pt x="3944874" y="37338"/>
                  </a:lnTo>
                  <a:close/>
                </a:path>
                <a:path w="4007484" h="657860">
                  <a:moveTo>
                    <a:pt x="3951732" y="614934"/>
                  </a:moveTo>
                  <a:lnTo>
                    <a:pt x="3944112" y="621030"/>
                  </a:lnTo>
                  <a:lnTo>
                    <a:pt x="3944112" y="644869"/>
                  </a:lnTo>
                  <a:lnTo>
                    <a:pt x="3946398" y="643890"/>
                  </a:lnTo>
                  <a:lnTo>
                    <a:pt x="3950970" y="640842"/>
                  </a:lnTo>
                  <a:lnTo>
                    <a:pt x="3950970" y="615696"/>
                  </a:lnTo>
                  <a:lnTo>
                    <a:pt x="3951732" y="614934"/>
                  </a:lnTo>
                  <a:close/>
                </a:path>
                <a:path w="4007484" h="657860">
                  <a:moveTo>
                    <a:pt x="3951732" y="42672"/>
                  </a:moveTo>
                  <a:lnTo>
                    <a:pt x="3950970" y="41910"/>
                  </a:lnTo>
                  <a:lnTo>
                    <a:pt x="3950970" y="42062"/>
                  </a:lnTo>
                  <a:lnTo>
                    <a:pt x="3951732" y="42672"/>
                  </a:lnTo>
                  <a:close/>
                </a:path>
                <a:path w="4007484" h="657860">
                  <a:moveTo>
                    <a:pt x="3958590" y="635508"/>
                  </a:moveTo>
                  <a:lnTo>
                    <a:pt x="3958590" y="608838"/>
                  </a:lnTo>
                  <a:lnTo>
                    <a:pt x="3957828" y="609600"/>
                  </a:lnTo>
                  <a:lnTo>
                    <a:pt x="3950970" y="615696"/>
                  </a:lnTo>
                  <a:lnTo>
                    <a:pt x="3950970" y="640842"/>
                  </a:lnTo>
                  <a:lnTo>
                    <a:pt x="3955542" y="637794"/>
                  </a:lnTo>
                  <a:lnTo>
                    <a:pt x="3958590" y="635508"/>
                  </a:lnTo>
                  <a:close/>
                </a:path>
                <a:path w="4007484" h="657860">
                  <a:moveTo>
                    <a:pt x="3958590" y="48768"/>
                  </a:moveTo>
                  <a:lnTo>
                    <a:pt x="3957828" y="48006"/>
                  </a:lnTo>
                  <a:lnTo>
                    <a:pt x="3958189" y="48407"/>
                  </a:lnTo>
                  <a:lnTo>
                    <a:pt x="3958590" y="48768"/>
                  </a:lnTo>
                  <a:close/>
                </a:path>
                <a:path w="4007484" h="657860">
                  <a:moveTo>
                    <a:pt x="3958189" y="48407"/>
                  </a:moveTo>
                  <a:lnTo>
                    <a:pt x="3957828" y="48006"/>
                  </a:lnTo>
                  <a:lnTo>
                    <a:pt x="3958189" y="48407"/>
                  </a:lnTo>
                  <a:close/>
                </a:path>
                <a:path w="4007484" h="657860">
                  <a:moveTo>
                    <a:pt x="3958189" y="609198"/>
                  </a:moveTo>
                  <a:lnTo>
                    <a:pt x="3957828" y="609523"/>
                  </a:lnTo>
                  <a:lnTo>
                    <a:pt x="3958189" y="609198"/>
                  </a:lnTo>
                  <a:close/>
                </a:path>
                <a:path w="4007484" h="657860">
                  <a:moveTo>
                    <a:pt x="3958590" y="608838"/>
                  </a:moveTo>
                  <a:lnTo>
                    <a:pt x="3958189" y="609198"/>
                  </a:lnTo>
                  <a:lnTo>
                    <a:pt x="3957828" y="609600"/>
                  </a:lnTo>
                  <a:lnTo>
                    <a:pt x="3958590" y="608838"/>
                  </a:lnTo>
                  <a:close/>
                </a:path>
                <a:path w="4007484" h="657860">
                  <a:moveTo>
                    <a:pt x="3958590" y="48852"/>
                  </a:moveTo>
                  <a:lnTo>
                    <a:pt x="3958189" y="48407"/>
                  </a:lnTo>
                  <a:lnTo>
                    <a:pt x="3958590" y="48852"/>
                  </a:lnTo>
                  <a:close/>
                </a:path>
                <a:path w="4007484" h="657860">
                  <a:moveTo>
                    <a:pt x="3970782" y="625394"/>
                  </a:moveTo>
                  <a:lnTo>
                    <a:pt x="3970782" y="594360"/>
                  </a:lnTo>
                  <a:lnTo>
                    <a:pt x="3964686" y="602742"/>
                  </a:lnTo>
                  <a:lnTo>
                    <a:pt x="3964686" y="601980"/>
                  </a:lnTo>
                  <a:lnTo>
                    <a:pt x="3958189" y="609198"/>
                  </a:lnTo>
                  <a:lnTo>
                    <a:pt x="3958590" y="608838"/>
                  </a:lnTo>
                  <a:lnTo>
                    <a:pt x="3958590" y="635508"/>
                  </a:lnTo>
                  <a:lnTo>
                    <a:pt x="3964686" y="630936"/>
                  </a:lnTo>
                  <a:lnTo>
                    <a:pt x="3970782" y="625394"/>
                  </a:lnTo>
                  <a:close/>
                </a:path>
                <a:path w="4007484" h="657860">
                  <a:moveTo>
                    <a:pt x="3970782" y="63681"/>
                  </a:moveTo>
                  <a:lnTo>
                    <a:pt x="3970782" y="63246"/>
                  </a:lnTo>
                  <a:lnTo>
                    <a:pt x="3970020" y="62484"/>
                  </a:lnTo>
                  <a:lnTo>
                    <a:pt x="3970782" y="63681"/>
                  </a:lnTo>
                  <a:close/>
                </a:path>
                <a:path w="4007484" h="657860">
                  <a:moveTo>
                    <a:pt x="3975354" y="620801"/>
                  </a:moveTo>
                  <a:lnTo>
                    <a:pt x="3975354" y="586740"/>
                  </a:lnTo>
                  <a:lnTo>
                    <a:pt x="3970020" y="595122"/>
                  </a:lnTo>
                  <a:lnTo>
                    <a:pt x="3970782" y="594360"/>
                  </a:lnTo>
                  <a:lnTo>
                    <a:pt x="3970782" y="625394"/>
                  </a:lnTo>
                  <a:lnTo>
                    <a:pt x="3973068" y="623316"/>
                  </a:lnTo>
                  <a:lnTo>
                    <a:pt x="3975354" y="620801"/>
                  </a:lnTo>
                  <a:close/>
                </a:path>
                <a:path w="4007484" h="657860">
                  <a:moveTo>
                    <a:pt x="3975354" y="71755"/>
                  </a:moveTo>
                  <a:lnTo>
                    <a:pt x="3975354" y="70866"/>
                  </a:lnTo>
                  <a:lnTo>
                    <a:pt x="3974592" y="70104"/>
                  </a:lnTo>
                  <a:lnTo>
                    <a:pt x="3975354" y="71755"/>
                  </a:lnTo>
                  <a:close/>
                </a:path>
                <a:path w="4007484" h="657860">
                  <a:moveTo>
                    <a:pt x="3986784" y="607483"/>
                  </a:moveTo>
                  <a:lnTo>
                    <a:pt x="3986784" y="540258"/>
                  </a:lnTo>
                  <a:lnTo>
                    <a:pt x="3986022" y="551688"/>
                  </a:lnTo>
                  <a:lnTo>
                    <a:pt x="3986022" y="550164"/>
                  </a:lnTo>
                  <a:lnTo>
                    <a:pt x="3984498" y="560832"/>
                  </a:lnTo>
                  <a:lnTo>
                    <a:pt x="3984498" y="560070"/>
                  </a:lnTo>
                  <a:lnTo>
                    <a:pt x="3982212" y="569976"/>
                  </a:lnTo>
                  <a:lnTo>
                    <a:pt x="3982212" y="569214"/>
                  </a:lnTo>
                  <a:lnTo>
                    <a:pt x="3979164" y="579120"/>
                  </a:lnTo>
                  <a:lnTo>
                    <a:pt x="3979164" y="578358"/>
                  </a:lnTo>
                  <a:lnTo>
                    <a:pt x="3974592" y="587502"/>
                  </a:lnTo>
                  <a:lnTo>
                    <a:pt x="3975354" y="586740"/>
                  </a:lnTo>
                  <a:lnTo>
                    <a:pt x="3975354" y="620801"/>
                  </a:lnTo>
                  <a:lnTo>
                    <a:pt x="3980688" y="614934"/>
                  </a:lnTo>
                  <a:lnTo>
                    <a:pt x="3986784" y="607483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429900" y="4048766"/>
            <a:ext cx="3933825" cy="62581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74295" marR="5080" indent="-62230">
              <a:lnSpc>
                <a:spcPct val="100000"/>
              </a:lnSpc>
              <a:spcBef>
                <a:spcPts val="120"/>
              </a:spcBef>
              <a:buChar char="•"/>
              <a:tabLst>
                <a:tab pos="74930" algn="l"/>
              </a:tabLst>
            </a:pPr>
            <a:r>
              <a:rPr sz="950" dirty="0">
                <a:latin typeface="+mn-ea"/>
                <a:cs typeface="kiloji"/>
              </a:rPr>
              <a:t>工事監督員は、関係書類（日報、出勤簿、作業日誌、安全日誌等）により 休日の取得状況を確認し、工事施行成績評定において適切に評価を行う。</a:t>
            </a:r>
          </a:p>
          <a:p>
            <a:pPr marL="74295" indent="-62230">
              <a:lnSpc>
                <a:spcPct val="100000"/>
              </a:lnSpc>
              <a:spcBef>
                <a:spcPts val="185"/>
              </a:spcBef>
              <a:buChar char="•"/>
              <a:tabLst>
                <a:tab pos="74930" algn="l"/>
              </a:tabLst>
            </a:pPr>
            <a:r>
              <a:rPr sz="950" dirty="0">
                <a:latin typeface="+mn-ea"/>
                <a:cs typeface="kiloji"/>
              </a:rPr>
              <a:t>受注者（下請業者含む）はアンケート調査に協力する。</a:t>
            </a:r>
          </a:p>
        </p:txBody>
      </p:sp>
      <p:grpSp>
        <p:nvGrpSpPr>
          <p:cNvPr id="29" name="object 29"/>
          <p:cNvGrpSpPr/>
          <p:nvPr/>
        </p:nvGrpSpPr>
        <p:grpSpPr>
          <a:xfrm>
            <a:off x="5632582" y="807720"/>
            <a:ext cx="4825365" cy="645795"/>
            <a:chOff x="5632582" y="807720"/>
            <a:chExt cx="4825365" cy="645795"/>
          </a:xfrm>
        </p:grpSpPr>
        <p:sp>
          <p:nvSpPr>
            <p:cNvPr id="30" name="object 30"/>
            <p:cNvSpPr/>
            <p:nvPr/>
          </p:nvSpPr>
          <p:spPr>
            <a:xfrm>
              <a:off x="5639439" y="814577"/>
              <a:ext cx="4811267" cy="63169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32582" y="807720"/>
              <a:ext cx="4825365" cy="645795"/>
            </a:xfrm>
            <a:custGeom>
              <a:avLst/>
              <a:gdLst/>
              <a:ahLst/>
              <a:cxnLst/>
              <a:rect l="l" t="t" r="r" b="b"/>
              <a:pathLst>
                <a:path w="4825365" h="645794">
                  <a:moveTo>
                    <a:pt x="4824984" y="533400"/>
                  </a:moveTo>
                  <a:lnTo>
                    <a:pt x="4824984" y="112014"/>
                  </a:lnTo>
                  <a:lnTo>
                    <a:pt x="4824222" y="100584"/>
                  </a:lnTo>
                  <a:lnTo>
                    <a:pt x="4811268" y="58674"/>
                  </a:lnTo>
                  <a:lnTo>
                    <a:pt x="4775454" y="19050"/>
                  </a:lnTo>
                  <a:lnTo>
                    <a:pt x="4735068" y="2286"/>
                  </a:lnTo>
                  <a:lnTo>
                    <a:pt x="4712970" y="0"/>
                  </a:lnTo>
                  <a:lnTo>
                    <a:pt x="111252" y="0"/>
                  </a:lnTo>
                  <a:lnTo>
                    <a:pt x="67818" y="9144"/>
                  </a:lnTo>
                  <a:lnTo>
                    <a:pt x="32766" y="32766"/>
                  </a:lnTo>
                  <a:lnTo>
                    <a:pt x="8382" y="68580"/>
                  </a:lnTo>
                  <a:lnTo>
                    <a:pt x="0" y="100584"/>
                  </a:lnTo>
                  <a:lnTo>
                    <a:pt x="0" y="544830"/>
                  </a:lnTo>
                  <a:lnTo>
                    <a:pt x="2286" y="555498"/>
                  </a:lnTo>
                  <a:lnTo>
                    <a:pt x="4572" y="566928"/>
                  </a:lnTo>
                  <a:lnTo>
                    <a:pt x="8382" y="576834"/>
                  </a:lnTo>
                  <a:lnTo>
                    <a:pt x="12954" y="586740"/>
                  </a:lnTo>
                  <a:lnTo>
                    <a:pt x="13716" y="587883"/>
                  </a:lnTo>
                  <a:lnTo>
                    <a:pt x="13716" y="102870"/>
                  </a:lnTo>
                  <a:lnTo>
                    <a:pt x="15240" y="92202"/>
                  </a:lnTo>
                  <a:lnTo>
                    <a:pt x="15240" y="92964"/>
                  </a:lnTo>
                  <a:lnTo>
                    <a:pt x="17526" y="83058"/>
                  </a:lnTo>
                  <a:lnTo>
                    <a:pt x="21336" y="73914"/>
                  </a:lnTo>
                  <a:lnTo>
                    <a:pt x="21336" y="74676"/>
                  </a:lnTo>
                  <a:lnTo>
                    <a:pt x="25146" y="65532"/>
                  </a:lnTo>
                  <a:lnTo>
                    <a:pt x="29718" y="58347"/>
                  </a:lnTo>
                  <a:lnTo>
                    <a:pt x="29718" y="57912"/>
                  </a:lnTo>
                  <a:lnTo>
                    <a:pt x="35814" y="49530"/>
                  </a:lnTo>
                  <a:lnTo>
                    <a:pt x="35814" y="50292"/>
                  </a:lnTo>
                  <a:lnTo>
                    <a:pt x="41910" y="43518"/>
                  </a:lnTo>
                  <a:lnTo>
                    <a:pt x="41910" y="42672"/>
                  </a:lnTo>
                  <a:lnTo>
                    <a:pt x="48768" y="37185"/>
                  </a:lnTo>
                  <a:lnTo>
                    <a:pt x="48768" y="36576"/>
                  </a:lnTo>
                  <a:lnTo>
                    <a:pt x="57150" y="30480"/>
                  </a:lnTo>
                  <a:lnTo>
                    <a:pt x="57150" y="30797"/>
                  </a:lnTo>
                  <a:lnTo>
                    <a:pt x="64770" y="26352"/>
                  </a:lnTo>
                  <a:lnTo>
                    <a:pt x="64770" y="25908"/>
                  </a:lnTo>
                  <a:lnTo>
                    <a:pt x="73914" y="21336"/>
                  </a:lnTo>
                  <a:lnTo>
                    <a:pt x="73914" y="21804"/>
                  </a:lnTo>
                  <a:lnTo>
                    <a:pt x="82296" y="18581"/>
                  </a:lnTo>
                  <a:lnTo>
                    <a:pt x="82296" y="18288"/>
                  </a:lnTo>
                  <a:lnTo>
                    <a:pt x="91440" y="16177"/>
                  </a:lnTo>
                  <a:lnTo>
                    <a:pt x="91440" y="16002"/>
                  </a:lnTo>
                  <a:lnTo>
                    <a:pt x="101346" y="14586"/>
                  </a:lnTo>
                  <a:lnTo>
                    <a:pt x="111252" y="13770"/>
                  </a:lnTo>
                  <a:lnTo>
                    <a:pt x="4712970" y="13770"/>
                  </a:lnTo>
                  <a:lnTo>
                    <a:pt x="4722876" y="14478"/>
                  </a:lnTo>
                  <a:lnTo>
                    <a:pt x="4732782" y="16002"/>
                  </a:lnTo>
                  <a:lnTo>
                    <a:pt x="4732782" y="16177"/>
                  </a:lnTo>
                  <a:lnTo>
                    <a:pt x="4741926" y="18288"/>
                  </a:lnTo>
                  <a:lnTo>
                    <a:pt x="4741926" y="18581"/>
                  </a:lnTo>
                  <a:lnTo>
                    <a:pt x="4750308" y="21804"/>
                  </a:lnTo>
                  <a:lnTo>
                    <a:pt x="4750308" y="21336"/>
                  </a:lnTo>
                  <a:lnTo>
                    <a:pt x="4759452" y="25908"/>
                  </a:lnTo>
                  <a:lnTo>
                    <a:pt x="4767072" y="30757"/>
                  </a:lnTo>
                  <a:lnTo>
                    <a:pt x="4767072" y="30480"/>
                  </a:lnTo>
                  <a:lnTo>
                    <a:pt x="4775454" y="36576"/>
                  </a:lnTo>
                  <a:lnTo>
                    <a:pt x="4775454" y="37185"/>
                  </a:lnTo>
                  <a:lnTo>
                    <a:pt x="4782312" y="42672"/>
                  </a:lnTo>
                  <a:lnTo>
                    <a:pt x="4788408" y="50292"/>
                  </a:lnTo>
                  <a:lnTo>
                    <a:pt x="4788408" y="49530"/>
                  </a:lnTo>
                  <a:lnTo>
                    <a:pt x="4794504" y="57912"/>
                  </a:lnTo>
                  <a:lnTo>
                    <a:pt x="4794504" y="58347"/>
                  </a:lnTo>
                  <a:lnTo>
                    <a:pt x="4799076" y="65532"/>
                  </a:lnTo>
                  <a:lnTo>
                    <a:pt x="4803648" y="74676"/>
                  </a:lnTo>
                  <a:lnTo>
                    <a:pt x="4803648" y="75742"/>
                  </a:lnTo>
                  <a:lnTo>
                    <a:pt x="4806696" y="83058"/>
                  </a:lnTo>
                  <a:lnTo>
                    <a:pt x="4808982" y="92964"/>
                  </a:lnTo>
                  <a:lnTo>
                    <a:pt x="4808982" y="92202"/>
                  </a:lnTo>
                  <a:lnTo>
                    <a:pt x="4810506" y="102870"/>
                  </a:lnTo>
                  <a:lnTo>
                    <a:pt x="4810506" y="102108"/>
                  </a:lnTo>
                  <a:lnTo>
                    <a:pt x="4811268" y="112776"/>
                  </a:lnTo>
                  <a:lnTo>
                    <a:pt x="4811268" y="586740"/>
                  </a:lnTo>
                  <a:lnTo>
                    <a:pt x="4815840" y="576834"/>
                  </a:lnTo>
                  <a:lnTo>
                    <a:pt x="4819650" y="566928"/>
                  </a:lnTo>
                  <a:lnTo>
                    <a:pt x="4822698" y="555498"/>
                  </a:lnTo>
                  <a:lnTo>
                    <a:pt x="4824222" y="544830"/>
                  </a:lnTo>
                  <a:lnTo>
                    <a:pt x="4824984" y="533400"/>
                  </a:lnTo>
                  <a:close/>
                </a:path>
                <a:path w="4825365" h="645794">
                  <a:moveTo>
                    <a:pt x="30480" y="588264"/>
                  </a:moveTo>
                  <a:lnTo>
                    <a:pt x="25146" y="579882"/>
                  </a:lnTo>
                  <a:lnTo>
                    <a:pt x="25146" y="580644"/>
                  </a:lnTo>
                  <a:lnTo>
                    <a:pt x="21336" y="571500"/>
                  </a:lnTo>
                  <a:lnTo>
                    <a:pt x="21336" y="572262"/>
                  </a:lnTo>
                  <a:lnTo>
                    <a:pt x="17526" y="562356"/>
                  </a:lnTo>
                  <a:lnTo>
                    <a:pt x="17526" y="563118"/>
                  </a:lnTo>
                  <a:lnTo>
                    <a:pt x="15240" y="552450"/>
                  </a:lnTo>
                  <a:lnTo>
                    <a:pt x="15240" y="553212"/>
                  </a:lnTo>
                  <a:lnTo>
                    <a:pt x="13716" y="543306"/>
                  </a:lnTo>
                  <a:lnTo>
                    <a:pt x="13716" y="587883"/>
                  </a:lnTo>
                  <a:lnTo>
                    <a:pt x="19050" y="595884"/>
                  </a:lnTo>
                  <a:lnTo>
                    <a:pt x="25146" y="604266"/>
                  </a:lnTo>
                  <a:lnTo>
                    <a:pt x="29718" y="609295"/>
                  </a:lnTo>
                  <a:lnTo>
                    <a:pt x="29718" y="588264"/>
                  </a:lnTo>
                  <a:lnTo>
                    <a:pt x="30480" y="588264"/>
                  </a:lnTo>
                  <a:close/>
                </a:path>
                <a:path w="4825365" h="645794">
                  <a:moveTo>
                    <a:pt x="30480" y="57150"/>
                  </a:moveTo>
                  <a:lnTo>
                    <a:pt x="29718" y="57912"/>
                  </a:lnTo>
                  <a:lnTo>
                    <a:pt x="29718" y="58347"/>
                  </a:lnTo>
                  <a:lnTo>
                    <a:pt x="30480" y="57150"/>
                  </a:lnTo>
                  <a:close/>
                </a:path>
                <a:path w="4825365" h="645794">
                  <a:moveTo>
                    <a:pt x="42672" y="602742"/>
                  </a:moveTo>
                  <a:lnTo>
                    <a:pt x="35814" y="595884"/>
                  </a:lnTo>
                  <a:lnTo>
                    <a:pt x="29718" y="588264"/>
                  </a:lnTo>
                  <a:lnTo>
                    <a:pt x="29718" y="609295"/>
                  </a:lnTo>
                  <a:lnTo>
                    <a:pt x="32766" y="612648"/>
                  </a:lnTo>
                  <a:lnTo>
                    <a:pt x="40386" y="619506"/>
                  </a:lnTo>
                  <a:lnTo>
                    <a:pt x="41910" y="620752"/>
                  </a:lnTo>
                  <a:lnTo>
                    <a:pt x="41910" y="602742"/>
                  </a:lnTo>
                  <a:lnTo>
                    <a:pt x="42672" y="602742"/>
                  </a:lnTo>
                  <a:close/>
                </a:path>
                <a:path w="4825365" h="645794">
                  <a:moveTo>
                    <a:pt x="42672" y="42672"/>
                  </a:moveTo>
                  <a:lnTo>
                    <a:pt x="41910" y="42672"/>
                  </a:lnTo>
                  <a:lnTo>
                    <a:pt x="41910" y="43518"/>
                  </a:lnTo>
                  <a:lnTo>
                    <a:pt x="42672" y="42672"/>
                  </a:lnTo>
                  <a:close/>
                </a:path>
                <a:path w="4825365" h="645794">
                  <a:moveTo>
                    <a:pt x="49530" y="626774"/>
                  </a:moveTo>
                  <a:lnTo>
                    <a:pt x="49530" y="609600"/>
                  </a:lnTo>
                  <a:lnTo>
                    <a:pt x="41910" y="602742"/>
                  </a:lnTo>
                  <a:lnTo>
                    <a:pt x="41910" y="620752"/>
                  </a:lnTo>
                  <a:lnTo>
                    <a:pt x="48768" y="626364"/>
                  </a:lnTo>
                  <a:lnTo>
                    <a:pt x="49530" y="626774"/>
                  </a:lnTo>
                  <a:close/>
                </a:path>
                <a:path w="4825365" h="645794">
                  <a:moveTo>
                    <a:pt x="49530" y="36576"/>
                  </a:moveTo>
                  <a:lnTo>
                    <a:pt x="48768" y="36576"/>
                  </a:lnTo>
                  <a:lnTo>
                    <a:pt x="48768" y="37185"/>
                  </a:lnTo>
                  <a:lnTo>
                    <a:pt x="49530" y="36576"/>
                  </a:lnTo>
                  <a:close/>
                </a:path>
                <a:path w="4825365" h="645794">
                  <a:moveTo>
                    <a:pt x="57150" y="614934"/>
                  </a:moveTo>
                  <a:lnTo>
                    <a:pt x="48768" y="608838"/>
                  </a:lnTo>
                  <a:lnTo>
                    <a:pt x="49530" y="609600"/>
                  </a:lnTo>
                  <a:lnTo>
                    <a:pt x="49530" y="626774"/>
                  </a:lnTo>
                  <a:lnTo>
                    <a:pt x="56388" y="630467"/>
                  </a:lnTo>
                  <a:lnTo>
                    <a:pt x="56388" y="614934"/>
                  </a:lnTo>
                  <a:lnTo>
                    <a:pt x="57150" y="614934"/>
                  </a:lnTo>
                  <a:close/>
                </a:path>
                <a:path w="4825365" h="645794">
                  <a:moveTo>
                    <a:pt x="57150" y="30797"/>
                  </a:moveTo>
                  <a:lnTo>
                    <a:pt x="57150" y="30480"/>
                  </a:lnTo>
                  <a:lnTo>
                    <a:pt x="56388" y="31242"/>
                  </a:lnTo>
                  <a:lnTo>
                    <a:pt x="57150" y="30797"/>
                  </a:lnTo>
                  <a:close/>
                </a:path>
                <a:path w="4825365" h="645794">
                  <a:moveTo>
                    <a:pt x="73914" y="624078"/>
                  </a:moveTo>
                  <a:lnTo>
                    <a:pt x="64770" y="619506"/>
                  </a:lnTo>
                  <a:lnTo>
                    <a:pt x="64770" y="620268"/>
                  </a:lnTo>
                  <a:lnTo>
                    <a:pt x="56388" y="614934"/>
                  </a:lnTo>
                  <a:lnTo>
                    <a:pt x="56388" y="630467"/>
                  </a:lnTo>
                  <a:lnTo>
                    <a:pt x="58674" y="631698"/>
                  </a:lnTo>
                  <a:lnTo>
                    <a:pt x="67818" y="636270"/>
                  </a:lnTo>
                  <a:lnTo>
                    <a:pt x="73152" y="638175"/>
                  </a:lnTo>
                  <a:lnTo>
                    <a:pt x="73152" y="624078"/>
                  </a:lnTo>
                  <a:lnTo>
                    <a:pt x="73914" y="624078"/>
                  </a:lnTo>
                  <a:close/>
                </a:path>
                <a:path w="4825365" h="645794">
                  <a:moveTo>
                    <a:pt x="65532" y="25908"/>
                  </a:moveTo>
                  <a:lnTo>
                    <a:pt x="64770" y="25908"/>
                  </a:lnTo>
                  <a:lnTo>
                    <a:pt x="64770" y="26352"/>
                  </a:lnTo>
                  <a:lnTo>
                    <a:pt x="65532" y="25908"/>
                  </a:lnTo>
                  <a:close/>
                </a:path>
                <a:path w="4825365" h="645794">
                  <a:moveTo>
                    <a:pt x="73914" y="21804"/>
                  </a:moveTo>
                  <a:lnTo>
                    <a:pt x="73914" y="21336"/>
                  </a:lnTo>
                  <a:lnTo>
                    <a:pt x="73152" y="22098"/>
                  </a:lnTo>
                  <a:lnTo>
                    <a:pt x="73914" y="21804"/>
                  </a:lnTo>
                  <a:close/>
                </a:path>
                <a:path w="4825365" h="645794">
                  <a:moveTo>
                    <a:pt x="83058" y="627126"/>
                  </a:moveTo>
                  <a:lnTo>
                    <a:pt x="73152" y="624078"/>
                  </a:lnTo>
                  <a:lnTo>
                    <a:pt x="73152" y="638175"/>
                  </a:lnTo>
                  <a:lnTo>
                    <a:pt x="78486" y="640080"/>
                  </a:lnTo>
                  <a:lnTo>
                    <a:pt x="82296" y="641168"/>
                  </a:lnTo>
                  <a:lnTo>
                    <a:pt x="82296" y="627126"/>
                  </a:lnTo>
                  <a:lnTo>
                    <a:pt x="83058" y="627126"/>
                  </a:lnTo>
                  <a:close/>
                </a:path>
                <a:path w="4825365" h="645794">
                  <a:moveTo>
                    <a:pt x="83058" y="18288"/>
                  </a:moveTo>
                  <a:lnTo>
                    <a:pt x="82296" y="18288"/>
                  </a:lnTo>
                  <a:lnTo>
                    <a:pt x="82296" y="18581"/>
                  </a:lnTo>
                  <a:lnTo>
                    <a:pt x="83058" y="18288"/>
                  </a:lnTo>
                  <a:close/>
                </a:path>
                <a:path w="4825365" h="645794">
                  <a:moveTo>
                    <a:pt x="92202" y="629412"/>
                  </a:moveTo>
                  <a:lnTo>
                    <a:pt x="82296" y="627126"/>
                  </a:lnTo>
                  <a:lnTo>
                    <a:pt x="82296" y="641168"/>
                  </a:lnTo>
                  <a:lnTo>
                    <a:pt x="89154" y="643128"/>
                  </a:lnTo>
                  <a:lnTo>
                    <a:pt x="91440" y="643432"/>
                  </a:lnTo>
                  <a:lnTo>
                    <a:pt x="91440" y="629412"/>
                  </a:lnTo>
                  <a:lnTo>
                    <a:pt x="92202" y="629412"/>
                  </a:lnTo>
                  <a:close/>
                </a:path>
                <a:path w="4825365" h="645794">
                  <a:moveTo>
                    <a:pt x="92202" y="16002"/>
                  </a:moveTo>
                  <a:lnTo>
                    <a:pt x="91440" y="16002"/>
                  </a:lnTo>
                  <a:lnTo>
                    <a:pt x="91440" y="16177"/>
                  </a:lnTo>
                  <a:lnTo>
                    <a:pt x="92202" y="16002"/>
                  </a:lnTo>
                  <a:close/>
                </a:path>
                <a:path w="4825365" h="645794">
                  <a:moveTo>
                    <a:pt x="4712970" y="645414"/>
                  </a:moveTo>
                  <a:lnTo>
                    <a:pt x="4712970" y="631698"/>
                  </a:lnTo>
                  <a:lnTo>
                    <a:pt x="111252" y="631643"/>
                  </a:lnTo>
                  <a:lnTo>
                    <a:pt x="101346" y="630936"/>
                  </a:lnTo>
                  <a:lnTo>
                    <a:pt x="91440" y="629412"/>
                  </a:lnTo>
                  <a:lnTo>
                    <a:pt x="91440" y="643432"/>
                  </a:lnTo>
                  <a:lnTo>
                    <a:pt x="100584" y="644652"/>
                  </a:lnTo>
                  <a:lnTo>
                    <a:pt x="111252" y="645414"/>
                  </a:lnTo>
                  <a:lnTo>
                    <a:pt x="4712970" y="645414"/>
                  </a:lnTo>
                  <a:close/>
                </a:path>
                <a:path w="4825365" h="645794">
                  <a:moveTo>
                    <a:pt x="102108" y="14478"/>
                  </a:moveTo>
                  <a:lnTo>
                    <a:pt x="101346" y="14478"/>
                  </a:lnTo>
                  <a:lnTo>
                    <a:pt x="102108" y="14478"/>
                  </a:lnTo>
                  <a:close/>
                </a:path>
                <a:path w="4825365" h="645794">
                  <a:moveTo>
                    <a:pt x="102108" y="630936"/>
                  </a:moveTo>
                  <a:lnTo>
                    <a:pt x="101346" y="630827"/>
                  </a:lnTo>
                  <a:lnTo>
                    <a:pt x="102108" y="630936"/>
                  </a:lnTo>
                  <a:close/>
                </a:path>
                <a:path w="4825365" h="645794">
                  <a:moveTo>
                    <a:pt x="4712970" y="13770"/>
                  </a:moveTo>
                  <a:lnTo>
                    <a:pt x="4712208" y="13716"/>
                  </a:lnTo>
                  <a:lnTo>
                    <a:pt x="4712970" y="13770"/>
                  </a:lnTo>
                  <a:close/>
                </a:path>
                <a:path w="4825365" h="645794">
                  <a:moveTo>
                    <a:pt x="4722876" y="644753"/>
                  </a:moveTo>
                  <a:lnTo>
                    <a:pt x="4722876" y="630936"/>
                  </a:lnTo>
                  <a:lnTo>
                    <a:pt x="4712208" y="631698"/>
                  </a:lnTo>
                  <a:lnTo>
                    <a:pt x="4712970" y="631698"/>
                  </a:lnTo>
                  <a:lnTo>
                    <a:pt x="4712970" y="645414"/>
                  </a:lnTo>
                  <a:lnTo>
                    <a:pt x="4722876" y="644753"/>
                  </a:lnTo>
                  <a:close/>
                </a:path>
                <a:path w="4825365" h="645794">
                  <a:moveTo>
                    <a:pt x="4722876" y="14586"/>
                  </a:moveTo>
                  <a:lnTo>
                    <a:pt x="4722114" y="14478"/>
                  </a:lnTo>
                  <a:lnTo>
                    <a:pt x="4722876" y="14586"/>
                  </a:lnTo>
                  <a:close/>
                </a:path>
                <a:path w="4825365" h="645794">
                  <a:moveTo>
                    <a:pt x="4732782" y="643454"/>
                  </a:moveTo>
                  <a:lnTo>
                    <a:pt x="4732782" y="629412"/>
                  </a:lnTo>
                  <a:lnTo>
                    <a:pt x="4722114" y="630936"/>
                  </a:lnTo>
                  <a:lnTo>
                    <a:pt x="4722876" y="630936"/>
                  </a:lnTo>
                  <a:lnTo>
                    <a:pt x="4722876" y="644753"/>
                  </a:lnTo>
                  <a:lnTo>
                    <a:pt x="4724400" y="644652"/>
                  </a:lnTo>
                  <a:lnTo>
                    <a:pt x="4732782" y="643454"/>
                  </a:lnTo>
                  <a:close/>
                </a:path>
                <a:path w="4825365" h="645794">
                  <a:moveTo>
                    <a:pt x="4732782" y="16177"/>
                  </a:moveTo>
                  <a:lnTo>
                    <a:pt x="4732782" y="16002"/>
                  </a:lnTo>
                  <a:lnTo>
                    <a:pt x="4732020" y="16002"/>
                  </a:lnTo>
                  <a:lnTo>
                    <a:pt x="4732782" y="16177"/>
                  </a:lnTo>
                  <a:close/>
                </a:path>
                <a:path w="4825365" h="645794">
                  <a:moveTo>
                    <a:pt x="4741926" y="641168"/>
                  </a:moveTo>
                  <a:lnTo>
                    <a:pt x="4741926" y="627126"/>
                  </a:lnTo>
                  <a:lnTo>
                    <a:pt x="4732020" y="629412"/>
                  </a:lnTo>
                  <a:lnTo>
                    <a:pt x="4732782" y="629412"/>
                  </a:lnTo>
                  <a:lnTo>
                    <a:pt x="4732782" y="643454"/>
                  </a:lnTo>
                  <a:lnTo>
                    <a:pt x="4735068" y="643128"/>
                  </a:lnTo>
                  <a:lnTo>
                    <a:pt x="4741926" y="641168"/>
                  </a:lnTo>
                  <a:close/>
                </a:path>
                <a:path w="4825365" h="645794">
                  <a:moveTo>
                    <a:pt x="4741926" y="18581"/>
                  </a:moveTo>
                  <a:lnTo>
                    <a:pt x="4741926" y="18288"/>
                  </a:lnTo>
                  <a:lnTo>
                    <a:pt x="4741164" y="18288"/>
                  </a:lnTo>
                  <a:lnTo>
                    <a:pt x="4741926" y="18581"/>
                  </a:lnTo>
                  <a:close/>
                </a:path>
                <a:path w="4825365" h="645794">
                  <a:moveTo>
                    <a:pt x="4751070" y="638175"/>
                  </a:moveTo>
                  <a:lnTo>
                    <a:pt x="4751070" y="624078"/>
                  </a:lnTo>
                  <a:lnTo>
                    <a:pt x="4741164" y="627126"/>
                  </a:lnTo>
                  <a:lnTo>
                    <a:pt x="4741926" y="627126"/>
                  </a:lnTo>
                  <a:lnTo>
                    <a:pt x="4741926" y="641168"/>
                  </a:lnTo>
                  <a:lnTo>
                    <a:pt x="4745736" y="640080"/>
                  </a:lnTo>
                  <a:lnTo>
                    <a:pt x="4751070" y="638175"/>
                  </a:lnTo>
                  <a:close/>
                </a:path>
                <a:path w="4825365" h="645794">
                  <a:moveTo>
                    <a:pt x="4751070" y="22098"/>
                  </a:moveTo>
                  <a:lnTo>
                    <a:pt x="4750308" y="21336"/>
                  </a:lnTo>
                  <a:lnTo>
                    <a:pt x="4750308" y="21804"/>
                  </a:lnTo>
                  <a:lnTo>
                    <a:pt x="4751070" y="22098"/>
                  </a:lnTo>
                  <a:close/>
                </a:path>
                <a:path w="4825365" h="645794">
                  <a:moveTo>
                    <a:pt x="4767834" y="630809"/>
                  </a:moveTo>
                  <a:lnTo>
                    <a:pt x="4767834" y="614934"/>
                  </a:lnTo>
                  <a:lnTo>
                    <a:pt x="4759452" y="620268"/>
                  </a:lnTo>
                  <a:lnTo>
                    <a:pt x="4759452" y="619506"/>
                  </a:lnTo>
                  <a:lnTo>
                    <a:pt x="4750308" y="624078"/>
                  </a:lnTo>
                  <a:lnTo>
                    <a:pt x="4751070" y="624078"/>
                  </a:lnTo>
                  <a:lnTo>
                    <a:pt x="4751070" y="638175"/>
                  </a:lnTo>
                  <a:lnTo>
                    <a:pt x="4756404" y="636270"/>
                  </a:lnTo>
                  <a:lnTo>
                    <a:pt x="4766310" y="631698"/>
                  </a:lnTo>
                  <a:lnTo>
                    <a:pt x="4767834" y="630809"/>
                  </a:lnTo>
                  <a:close/>
                </a:path>
                <a:path w="4825365" h="645794">
                  <a:moveTo>
                    <a:pt x="4767834" y="31242"/>
                  </a:moveTo>
                  <a:lnTo>
                    <a:pt x="4767072" y="30480"/>
                  </a:lnTo>
                  <a:lnTo>
                    <a:pt x="4767072" y="30757"/>
                  </a:lnTo>
                  <a:lnTo>
                    <a:pt x="4767834" y="31242"/>
                  </a:lnTo>
                  <a:close/>
                </a:path>
                <a:path w="4825365" h="645794">
                  <a:moveTo>
                    <a:pt x="4775454" y="608838"/>
                  </a:moveTo>
                  <a:lnTo>
                    <a:pt x="4767072" y="614934"/>
                  </a:lnTo>
                  <a:lnTo>
                    <a:pt x="4767834" y="614934"/>
                  </a:lnTo>
                  <a:lnTo>
                    <a:pt x="4767834" y="630809"/>
                  </a:lnTo>
                  <a:lnTo>
                    <a:pt x="4774692" y="626808"/>
                  </a:lnTo>
                  <a:lnTo>
                    <a:pt x="4774692" y="609600"/>
                  </a:lnTo>
                  <a:lnTo>
                    <a:pt x="4775454" y="608838"/>
                  </a:lnTo>
                  <a:close/>
                </a:path>
                <a:path w="4825365" h="645794">
                  <a:moveTo>
                    <a:pt x="4775454" y="37185"/>
                  </a:moveTo>
                  <a:lnTo>
                    <a:pt x="4775454" y="36576"/>
                  </a:lnTo>
                  <a:lnTo>
                    <a:pt x="4774692" y="36576"/>
                  </a:lnTo>
                  <a:lnTo>
                    <a:pt x="4775454" y="37185"/>
                  </a:lnTo>
                  <a:close/>
                </a:path>
                <a:path w="4825365" h="645794">
                  <a:moveTo>
                    <a:pt x="4794504" y="609854"/>
                  </a:moveTo>
                  <a:lnTo>
                    <a:pt x="4794504" y="588264"/>
                  </a:lnTo>
                  <a:lnTo>
                    <a:pt x="4788408" y="595884"/>
                  </a:lnTo>
                  <a:lnTo>
                    <a:pt x="4782312" y="602742"/>
                  </a:lnTo>
                  <a:lnTo>
                    <a:pt x="4774692" y="609600"/>
                  </a:lnTo>
                  <a:lnTo>
                    <a:pt x="4774692" y="626808"/>
                  </a:lnTo>
                  <a:lnTo>
                    <a:pt x="4775454" y="626364"/>
                  </a:lnTo>
                  <a:lnTo>
                    <a:pt x="4792218" y="612648"/>
                  </a:lnTo>
                  <a:lnTo>
                    <a:pt x="4794504" y="609854"/>
                  </a:lnTo>
                  <a:close/>
                </a:path>
                <a:path w="4825365" h="645794">
                  <a:moveTo>
                    <a:pt x="4794504" y="58347"/>
                  </a:moveTo>
                  <a:lnTo>
                    <a:pt x="4794504" y="57912"/>
                  </a:lnTo>
                  <a:lnTo>
                    <a:pt x="4793742" y="57150"/>
                  </a:lnTo>
                  <a:lnTo>
                    <a:pt x="4794504" y="58347"/>
                  </a:lnTo>
                  <a:close/>
                </a:path>
                <a:path w="4825365" h="645794">
                  <a:moveTo>
                    <a:pt x="4803648" y="598678"/>
                  </a:moveTo>
                  <a:lnTo>
                    <a:pt x="4803648" y="571500"/>
                  </a:lnTo>
                  <a:lnTo>
                    <a:pt x="4799076" y="580644"/>
                  </a:lnTo>
                  <a:lnTo>
                    <a:pt x="4799076" y="579882"/>
                  </a:lnTo>
                  <a:lnTo>
                    <a:pt x="4793742" y="588264"/>
                  </a:lnTo>
                  <a:lnTo>
                    <a:pt x="4794504" y="588264"/>
                  </a:lnTo>
                  <a:lnTo>
                    <a:pt x="4794504" y="609854"/>
                  </a:lnTo>
                  <a:lnTo>
                    <a:pt x="4803648" y="598678"/>
                  </a:lnTo>
                  <a:close/>
                </a:path>
                <a:path w="4825365" h="645794">
                  <a:moveTo>
                    <a:pt x="4803648" y="75742"/>
                  </a:moveTo>
                  <a:lnTo>
                    <a:pt x="4803648" y="74676"/>
                  </a:lnTo>
                  <a:lnTo>
                    <a:pt x="4802886" y="73914"/>
                  </a:lnTo>
                  <a:lnTo>
                    <a:pt x="4803648" y="75742"/>
                  </a:lnTo>
                  <a:close/>
                </a:path>
                <a:path w="4825365" h="645794">
                  <a:moveTo>
                    <a:pt x="4811268" y="586740"/>
                  </a:moveTo>
                  <a:lnTo>
                    <a:pt x="4811268" y="532638"/>
                  </a:lnTo>
                  <a:lnTo>
                    <a:pt x="4810506" y="544068"/>
                  </a:lnTo>
                  <a:lnTo>
                    <a:pt x="4810506" y="543306"/>
                  </a:lnTo>
                  <a:lnTo>
                    <a:pt x="4808982" y="553212"/>
                  </a:lnTo>
                  <a:lnTo>
                    <a:pt x="4808982" y="552450"/>
                  </a:lnTo>
                  <a:lnTo>
                    <a:pt x="4806696" y="563118"/>
                  </a:lnTo>
                  <a:lnTo>
                    <a:pt x="4806696" y="562356"/>
                  </a:lnTo>
                  <a:lnTo>
                    <a:pt x="4802886" y="572262"/>
                  </a:lnTo>
                  <a:lnTo>
                    <a:pt x="4803648" y="571500"/>
                  </a:lnTo>
                  <a:lnTo>
                    <a:pt x="4803648" y="598678"/>
                  </a:lnTo>
                  <a:lnTo>
                    <a:pt x="4805934" y="595884"/>
                  </a:lnTo>
                  <a:lnTo>
                    <a:pt x="4811268" y="58674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6679075" y="940565"/>
            <a:ext cx="2729865" cy="354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50" spc="-215" dirty="0">
                <a:solidFill>
                  <a:srgbClr val="FFFFFF"/>
                </a:solidFill>
                <a:latin typeface="kiloji"/>
                <a:cs typeface="kiloji"/>
              </a:rPr>
              <a:t>モ</a:t>
            </a:r>
            <a:r>
              <a:rPr sz="2150" spc="-75" dirty="0">
                <a:solidFill>
                  <a:srgbClr val="FFFFFF"/>
                </a:solidFill>
                <a:latin typeface="kiloji"/>
                <a:cs typeface="kiloji"/>
              </a:rPr>
              <a:t>デ</a:t>
            </a:r>
            <a:r>
              <a:rPr sz="2150" spc="10" dirty="0">
                <a:solidFill>
                  <a:srgbClr val="FFFFFF"/>
                </a:solidFill>
                <a:latin typeface="kiloji"/>
                <a:cs typeface="kiloji"/>
              </a:rPr>
              <a:t>ル工事実施の流れ</a:t>
            </a:r>
            <a:endParaRPr sz="2150">
              <a:latin typeface="kiloji"/>
              <a:cs typeface="kiloji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92082" y="804672"/>
            <a:ext cx="5280658" cy="1433830"/>
            <a:chOff x="92082" y="804672"/>
            <a:chExt cx="5158740" cy="1433830"/>
          </a:xfrm>
        </p:grpSpPr>
        <p:sp>
          <p:nvSpPr>
            <p:cNvPr id="34" name="object 34"/>
            <p:cNvSpPr/>
            <p:nvPr/>
          </p:nvSpPr>
          <p:spPr>
            <a:xfrm>
              <a:off x="101988" y="814577"/>
              <a:ext cx="5149215" cy="1412875"/>
            </a:xfrm>
            <a:custGeom>
              <a:avLst/>
              <a:gdLst/>
              <a:ahLst/>
              <a:cxnLst/>
              <a:rect l="l" t="t" r="r" b="b"/>
              <a:pathLst>
                <a:path w="5149215" h="1412875">
                  <a:moveTo>
                    <a:pt x="5148831" y="1177289"/>
                  </a:moveTo>
                  <a:lnTo>
                    <a:pt x="5148831" y="235457"/>
                  </a:lnTo>
                  <a:lnTo>
                    <a:pt x="5144026" y="188148"/>
                  </a:lnTo>
                  <a:lnTo>
                    <a:pt x="5130257" y="144017"/>
                  </a:lnTo>
                  <a:lnTo>
                    <a:pt x="5108486" y="104030"/>
                  </a:lnTo>
                  <a:lnTo>
                    <a:pt x="5079679" y="69151"/>
                  </a:lnTo>
                  <a:lnTo>
                    <a:pt x="5044800" y="40344"/>
                  </a:lnTo>
                  <a:lnTo>
                    <a:pt x="5004813" y="18573"/>
                  </a:lnTo>
                  <a:lnTo>
                    <a:pt x="4960682" y="4804"/>
                  </a:lnTo>
                  <a:lnTo>
                    <a:pt x="4913373" y="0"/>
                  </a:lnTo>
                  <a:lnTo>
                    <a:pt x="235458" y="0"/>
                  </a:lnTo>
                  <a:lnTo>
                    <a:pt x="188148" y="4804"/>
                  </a:lnTo>
                  <a:lnTo>
                    <a:pt x="144018" y="18573"/>
                  </a:lnTo>
                  <a:lnTo>
                    <a:pt x="104030" y="40344"/>
                  </a:lnTo>
                  <a:lnTo>
                    <a:pt x="69151" y="69151"/>
                  </a:lnTo>
                  <a:lnTo>
                    <a:pt x="40344" y="104030"/>
                  </a:lnTo>
                  <a:lnTo>
                    <a:pt x="18573" y="144017"/>
                  </a:lnTo>
                  <a:lnTo>
                    <a:pt x="4804" y="188148"/>
                  </a:lnTo>
                  <a:lnTo>
                    <a:pt x="0" y="235457"/>
                  </a:lnTo>
                  <a:lnTo>
                    <a:pt x="0" y="1177289"/>
                  </a:lnTo>
                  <a:lnTo>
                    <a:pt x="4804" y="1224818"/>
                  </a:lnTo>
                  <a:lnTo>
                    <a:pt x="18573" y="1269051"/>
                  </a:lnTo>
                  <a:lnTo>
                    <a:pt x="40344" y="1309051"/>
                  </a:lnTo>
                  <a:lnTo>
                    <a:pt x="69151" y="1343882"/>
                  </a:lnTo>
                  <a:lnTo>
                    <a:pt x="104030" y="1372604"/>
                  </a:lnTo>
                  <a:lnTo>
                    <a:pt x="144018" y="1394281"/>
                  </a:lnTo>
                  <a:lnTo>
                    <a:pt x="188148" y="1407975"/>
                  </a:lnTo>
                  <a:lnTo>
                    <a:pt x="235458" y="1412747"/>
                  </a:lnTo>
                  <a:lnTo>
                    <a:pt x="4913373" y="1412747"/>
                  </a:lnTo>
                  <a:lnTo>
                    <a:pt x="4960682" y="1407975"/>
                  </a:lnTo>
                  <a:lnTo>
                    <a:pt x="5004813" y="1394281"/>
                  </a:lnTo>
                  <a:lnTo>
                    <a:pt x="5044800" y="1372604"/>
                  </a:lnTo>
                  <a:lnTo>
                    <a:pt x="5079679" y="1343882"/>
                  </a:lnTo>
                  <a:lnTo>
                    <a:pt x="5108486" y="1309051"/>
                  </a:lnTo>
                  <a:lnTo>
                    <a:pt x="5130257" y="1269051"/>
                  </a:lnTo>
                  <a:lnTo>
                    <a:pt x="5144026" y="1224818"/>
                  </a:lnTo>
                  <a:lnTo>
                    <a:pt x="5148831" y="1177289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2075" y="804684"/>
              <a:ext cx="5156200" cy="1433830"/>
            </a:xfrm>
            <a:custGeom>
              <a:avLst/>
              <a:gdLst/>
              <a:ahLst/>
              <a:cxnLst/>
              <a:rect l="l" t="t" r="r" b="b"/>
              <a:pathLst>
                <a:path w="5156200" h="1433830">
                  <a:moveTo>
                    <a:pt x="1482090" y="78486"/>
                  </a:moveTo>
                  <a:lnTo>
                    <a:pt x="1459230" y="44196"/>
                  </a:lnTo>
                  <a:lnTo>
                    <a:pt x="1450848" y="41148"/>
                  </a:lnTo>
                  <a:lnTo>
                    <a:pt x="1447038" y="39624"/>
                  </a:lnTo>
                  <a:lnTo>
                    <a:pt x="1441704" y="39497"/>
                  </a:lnTo>
                  <a:lnTo>
                    <a:pt x="1437894" y="38862"/>
                  </a:lnTo>
                  <a:lnTo>
                    <a:pt x="308610" y="38862"/>
                  </a:lnTo>
                  <a:lnTo>
                    <a:pt x="304800" y="39624"/>
                  </a:lnTo>
                  <a:lnTo>
                    <a:pt x="300228" y="39624"/>
                  </a:lnTo>
                  <a:lnTo>
                    <a:pt x="295656" y="41148"/>
                  </a:lnTo>
                  <a:lnTo>
                    <a:pt x="266700" y="70104"/>
                  </a:lnTo>
                  <a:lnTo>
                    <a:pt x="265938" y="74676"/>
                  </a:lnTo>
                  <a:lnTo>
                    <a:pt x="265176" y="78486"/>
                  </a:lnTo>
                  <a:lnTo>
                    <a:pt x="264414" y="83058"/>
                  </a:lnTo>
                  <a:lnTo>
                    <a:pt x="264414" y="232410"/>
                  </a:lnTo>
                  <a:lnTo>
                    <a:pt x="278130" y="264236"/>
                  </a:lnTo>
                  <a:lnTo>
                    <a:pt x="280416" y="266014"/>
                  </a:lnTo>
                  <a:lnTo>
                    <a:pt x="284226" y="268986"/>
                  </a:lnTo>
                  <a:lnTo>
                    <a:pt x="288036" y="271272"/>
                  </a:lnTo>
                  <a:lnTo>
                    <a:pt x="291846" y="273558"/>
                  </a:lnTo>
                  <a:lnTo>
                    <a:pt x="292608" y="273862"/>
                  </a:lnTo>
                  <a:lnTo>
                    <a:pt x="294894" y="274777"/>
                  </a:lnTo>
                  <a:lnTo>
                    <a:pt x="295656" y="275082"/>
                  </a:lnTo>
                  <a:lnTo>
                    <a:pt x="300228" y="275844"/>
                  </a:lnTo>
                  <a:lnTo>
                    <a:pt x="302514" y="276225"/>
                  </a:lnTo>
                  <a:lnTo>
                    <a:pt x="304800" y="276606"/>
                  </a:lnTo>
                  <a:lnTo>
                    <a:pt x="305562" y="276606"/>
                  </a:lnTo>
                  <a:lnTo>
                    <a:pt x="1441704" y="276606"/>
                  </a:lnTo>
                  <a:lnTo>
                    <a:pt x="1442466" y="276606"/>
                  </a:lnTo>
                  <a:lnTo>
                    <a:pt x="1444752" y="276225"/>
                  </a:lnTo>
                  <a:lnTo>
                    <a:pt x="1446276" y="275971"/>
                  </a:lnTo>
                  <a:lnTo>
                    <a:pt x="1447038" y="275844"/>
                  </a:lnTo>
                  <a:lnTo>
                    <a:pt x="1450086" y="275234"/>
                  </a:lnTo>
                  <a:lnTo>
                    <a:pt x="1450848" y="275082"/>
                  </a:lnTo>
                  <a:lnTo>
                    <a:pt x="1452372" y="274574"/>
                  </a:lnTo>
                  <a:lnTo>
                    <a:pt x="1454658" y="273812"/>
                  </a:lnTo>
                  <a:lnTo>
                    <a:pt x="1455420" y="273558"/>
                  </a:lnTo>
                  <a:lnTo>
                    <a:pt x="1459992" y="270814"/>
                  </a:lnTo>
                  <a:lnTo>
                    <a:pt x="1463040" y="268986"/>
                  </a:lnTo>
                  <a:lnTo>
                    <a:pt x="1463802" y="268312"/>
                  </a:lnTo>
                  <a:lnTo>
                    <a:pt x="1468374" y="264312"/>
                  </a:lnTo>
                  <a:lnTo>
                    <a:pt x="1469136" y="263652"/>
                  </a:lnTo>
                  <a:lnTo>
                    <a:pt x="1474470" y="257556"/>
                  </a:lnTo>
                  <a:lnTo>
                    <a:pt x="1476756" y="253746"/>
                  </a:lnTo>
                  <a:lnTo>
                    <a:pt x="1478280" y="249936"/>
                  </a:lnTo>
                  <a:lnTo>
                    <a:pt x="1479804" y="245364"/>
                  </a:lnTo>
                  <a:lnTo>
                    <a:pt x="1481328" y="241554"/>
                  </a:lnTo>
                  <a:lnTo>
                    <a:pt x="1482090" y="236982"/>
                  </a:lnTo>
                  <a:lnTo>
                    <a:pt x="1482090" y="78486"/>
                  </a:lnTo>
                  <a:close/>
                </a:path>
                <a:path w="5156200" h="1433830">
                  <a:moveTo>
                    <a:pt x="5156200" y="172212"/>
                  </a:moveTo>
                  <a:lnTo>
                    <a:pt x="5143500" y="160782"/>
                  </a:lnTo>
                  <a:lnTo>
                    <a:pt x="5143500" y="211836"/>
                  </a:lnTo>
                  <a:lnTo>
                    <a:pt x="5143500" y="1221486"/>
                  </a:lnTo>
                  <a:lnTo>
                    <a:pt x="5130800" y="1232916"/>
                  </a:lnTo>
                  <a:lnTo>
                    <a:pt x="5130800" y="1254252"/>
                  </a:lnTo>
                  <a:lnTo>
                    <a:pt x="5118100" y="1275588"/>
                  </a:lnTo>
                  <a:lnTo>
                    <a:pt x="5118100" y="1294638"/>
                  </a:lnTo>
                  <a:lnTo>
                    <a:pt x="5105400" y="1304544"/>
                  </a:lnTo>
                  <a:lnTo>
                    <a:pt x="5105400" y="1312926"/>
                  </a:lnTo>
                  <a:lnTo>
                    <a:pt x="5092700" y="1322070"/>
                  </a:lnTo>
                  <a:lnTo>
                    <a:pt x="5092700" y="1330452"/>
                  </a:lnTo>
                  <a:lnTo>
                    <a:pt x="5080000" y="1338834"/>
                  </a:lnTo>
                  <a:lnTo>
                    <a:pt x="5080000" y="1346454"/>
                  </a:lnTo>
                  <a:lnTo>
                    <a:pt x="5054600" y="1361694"/>
                  </a:lnTo>
                  <a:lnTo>
                    <a:pt x="5054600" y="1367790"/>
                  </a:lnTo>
                  <a:lnTo>
                    <a:pt x="5041900" y="1374648"/>
                  </a:lnTo>
                  <a:lnTo>
                    <a:pt x="5041900" y="1373886"/>
                  </a:lnTo>
                  <a:lnTo>
                    <a:pt x="5029200" y="1379982"/>
                  </a:lnTo>
                  <a:lnTo>
                    <a:pt x="5029200" y="1385316"/>
                  </a:lnTo>
                  <a:lnTo>
                    <a:pt x="5016500" y="1390650"/>
                  </a:lnTo>
                  <a:lnTo>
                    <a:pt x="5003800" y="1395222"/>
                  </a:lnTo>
                  <a:lnTo>
                    <a:pt x="5003800" y="1394460"/>
                  </a:lnTo>
                  <a:lnTo>
                    <a:pt x="4991100" y="1399032"/>
                  </a:lnTo>
                  <a:lnTo>
                    <a:pt x="4978400" y="1402842"/>
                  </a:lnTo>
                  <a:lnTo>
                    <a:pt x="4978400" y="1405128"/>
                  </a:lnTo>
                  <a:lnTo>
                    <a:pt x="4965700" y="1408176"/>
                  </a:lnTo>
                  <a:lnTo>
                    <a:pt x="4940300" y="1411224"/>
                  </a:lnTo>
                  <a:lnTo>
                    <a:pt x="4914900" y="1412748"/>
                  </a:lnTo>
                  <a:lnTo>
                    <a:pt x="241300" y="1412748"/>
                  </a:lnTo>
                  <a:lnTo>
                    <a:pt x="215900" y="1411224"/>
                  </a:lnTo>
                  <a:lnTo>
                    <a:pt x="190500" y="1408176"/>
                  </a:lnTo>
                  <a:lnTo>
                    <a:pt x="177800" y="1405128"/>
                  </a:lnTo>
                  <a:lnTo>
                    <a:pt x="177800" y="1402842"/>
                  </a:lnTo>
                  <a:lnTo>
                    <a:pt x="165100" y="1399032"/>
                  </a:lnTo>
                  <a:lnTo>
                    <a:pt x="152400" y="1394460"/>
                  </a:lnTo>
                  <a:lnTo>
                    <a:pt x="152400" y="1395222"/>
                  </a:lnTo>
                  <a:lnTo>
                    <a:pt x="139700" y="1390650"/>
                  </a:lnTo>
                  <a:lnTo>
                    <a:pt x="127000" y="1385316"/>
                  </a:lnTo>
                  <a:lnTo>
                    <a:pt x="127000" y="1379982"/>
                  </a:lnTo>
                  <a:lnTo>
                    <a:pt x="114300" y="1373886"/>
                  </a:lnTo>
                  <a:lnTo>
                    <a:pt x="114300" y="1374648"/>
                  </a:lnTo>
                  <a:lnTo>
                    <a:pt x="101600" y="1367790"/>
                  </a:lnTo>
                  <a:lnTo>
                    <a:pt x="101600" y="1361694"/>
                  </a:lnTo>
                  <a:lnTo>
                    <a:pt x="76200" y="1346454"/>
                  </a:lnTo>
                  <a:lnTo>
                    <a:pt x="76200" y="1338834"/>
                  </a:lnTo>
                  <a:lnTo>
                    <a:pt x="63500" y="1330452"/>
                  </a:lnTo>
                  <a:lnTo>
                    <a:pt x="63500" y="1322070"/>
                  </a:lnTo>
                  <a:lnTo>
                    <a:pt x="50800" y="1312926"/>
                  </a:lnTo>
                  <a:lnTo>
                    <a:pt x="50800" y="1304544"/>
                  </a:lnTo>
                  <a:lnTo>
                    <a:pt x="38100" y="1294638"/>
                  </a:lnTo>
                  <a:lnTo>
                    <a:pt x="38100" y="1285494"/>
                  </a:lnTo>
                  <a:lnTo>
                    <a:pt x="25400" y="1274826"/>
                  </a:lnTo>
                  <a:lnTo>
                    <a:pt x="25400" y="1243584"/>
                  </a:lnTo>
                  <a:lnTo>
                    <a:pt x="12700" y="1232154"/>
                  </a:lnTo>
                  <a:lnTo>
                    <a:pt x="12700" y="200406"/>
                  </a:lnTo>
                  <a:lnTo>
                    <a:pt x="25400" y="188976"/>
                  </a:lnTo>
                  <a:lnTo>
                    <a:pt x="25400" y="158496"/>
                  </a:lnTo>
                  <a:lnTo>
                    <a:pt x="38100" y="147828"/>
                  </a:lnTo>
                  <a:lnTo>
                    <a:pt x="38100" y="138684"/>
                  </a:lnTo>
                  <a:lnTo>
                    <a:pt x="50800" y="128778"/>
                  </a:lnTo>
                  <a:lnTo>
                    <a:pt x="50800" y="119634"/>
                  </a:lnTo>
                  <a:lnTo>
                    <a:pt x="63500" y="110490"/>
                  </a:lnTo>
                  <a:lnTo>
                    <a:pt x="63500" y="102870"/>
                  </a:lnTo>
                  <a:lnTo>
                    <a:pt x="76200" y="93726"/>
                  </a:lnTo>
                  <a:lnTo>
                    <a:pt x="76200" y="86868"/>
                  </a:lnTo>
                  <a:lnTo>
                    <a:pt x="88900" y="78486"/>
                  </a:lnTo>
                  <a:lnTo>
                    <a:pt x="88900" y="79248"/>
                  </a:lnTo>
                  <a:lnTo>
                    <a:pt x="101600" y="71628"/>
                  </a:lnTo>
                  <a:lnTo>
                    <a:pt x="101600" y="65532"/>
                  </a:lnTo>
                  <a:lnTo>
                    <a:pt x="114300" y="58674"/>
                  </a:lnTo>
                  <a:lnTo>
                    <a:pt x="127000" y="52578"/>
                  </a:lnTo>
                  <a:lnTo>
                    <a:pt x="127000" y="48006"/>
                  </a:lnTo>
                  <a:lnTo>
                    <a:pt x="139700" y="42672"/>
                  </a:lnTo>
                  <a:lnTo>
                    <a:pt x="152400" y="38100"/>
                  </a:lnTo>
                  <a:lnTo>
                    <a:pt x="177800" y="30480"/>
                  </a:lnTo>
                  <a:lnTo>
                    <a:pt x="177800" y="27432"/>
                  </a:lnTo>
                  <a:lnTo>
                    <a:pt x="203200" y="22860"/>
                  </a:lnTo>
                  <a:lnTo>
                    <a:pt x="215900" y="21336"/>
                  </a:lnTo>
                  <a:lnTo>
                    <a:pt x="228600" y="20574"/>
                  </a:lnTo>
                  <a:lnTo>
                    <a:pt x="4927600" y="20574"/>
                  </a:lnTo>
                  <a:lnTo>
                    <a:pt x="4940300" y="21336"/>
                  </a:lnTo>
                  <a:lnTo>
                    <a:pt x="4953000" y="22860"/>
                  </a:lnTo>
                  <a:lnTo>
                    <a:pt x="4978400" y="27432"/>
                  </a:lnTo>
                  <a:lnTo>
                    <a:pt x="4978400" y="30480"/>
                  </a:lnTo>
                  <a:lnTo>
                    <a:pt x="5003800" y="38100"/>
                  </a:lnTo>
                  <a:lnTo>
                    <a:pt x="5016500" y="42672"/>
                  </a:lnTo>
                  <a:lnTo>
                    <a:pt x="5029200" y="48006"/>
                  </a:lnTo>
                  <a:lnTo>
                    <a:pt x="5029200" y="52578"/>
                  </a:lnTo>
                  <a:lnTo>
                    <a:pt x="5041900" y="58674"/>
                  </a:lnTo>
                  <a:lnTo>
                    <a:pt x="5054600" y="65532"/>
                  </a:lnTo>
                  <a:lnTo>
                    <a:pt x="5054600" y="71628"/>
                  </a:lnTo>
                  <a:lnTo>
                    <a:pt x="5067300" y="79248"/>
                  </a:lnTo>
                  <a:lnTo>
                    <a:pt x="5067300" y="78486"/>
                  </a:lnTo>
                  <a:lnTo>
                    <a:pt x="5080000" y="86868"/>
                  </a:lnTo>
                  <a:lnTo>
                    <a:pt x="5080000" y="93726"/>
                  </a:lnTo>
                  <a:lnTo>
                    <a:pt x="5092700" y="102870"/>
                  </a:lnTo>
                  <a:lnTo>
                    <a:pt x="5092700" y="110490"/>
                  </a:lnTo>
                  <a:lnTo>
                    <a:pt x="5105400" y="119634"/>
                  </a:lnTo>
                  <a:lnTo>
                    <a:pt x="5105400" y="128778"/>
                  </a:lnTo>
                  <a:lnTo>
                    <a:pt x="5118100" y="138684"/>
                  </a:lnTo>
                  <a:lnTo>
                    <a:pt x="5118100" y="157734"/>
                  </a:lnTo>
                  <a:lnTo>
                    <a:pt x="5130800" y="168402"/>
                  </a:lnTo>
                  <a:lnTo>
                    <a:pt x="5130800" y="199644"/>
                  </a:lnTo>
                  <a:lnTo>
                    <a:pt x="5143500" y="211836"/>
                  </a:lnTo>
                  <a:lnTo>
                    <a:pt x="5143500" y="160782"/>
                  </a:lnTo>
                  <a:lnTo>
                    <a:pt x="5143500" y="150114"/>
                  </a:lnTo>
                  <a:lnTo>
                    <a:pt x="5130800" y="128778"/>
                  </a:lnTo>
                  <a:lnTo>
                    <a:pt x="5130800" y="118110"/>
                  </a:lnTo>
                  <a:lnTo>
                    <a:pt x="5118100" y="108204"/>
                  </a:lnTo>
                  <a:lnTo>
                    <a:pt x="5118100" y="98298"/>
                  </a:lnTo>
                  <a:lnTo>
                    <a:pt x="5092700" y="80010"/>
                  </a:lnTo>
                  <a:lnTo>
                    <a:pt x="5092700" y="71628"/>
                  </a:lnTo>
                  <a:lnTo>
                    <a:pt x="5080000" y="64008"/>
                  </a:lnTo>
                  <a:lnTo>
                    <a:pt x="5067300" y="55626"/>
                  </a:lnTo>
                  <a:lnTo>
                    <a:pt x="5067300" y="48768"/>
                  </a:lnTo>
                  <a:lnTo>
                    <a:pt x="5054600" y="41910"/>
                  </a:lnTo>
                  <a:lnTo>
                    <a:pt x="5029200" y="29718"/>
                  </a:lnTo>
                  <a:lnTo>
                    <a:pt x="5016500" y="19050"/>
                  </a:lnTo>
                  <a:lnTo>
                    <a:pt x="5003800" y="14478"/>
                  </a:lnTo>
                  <a:lnTo>
                    <a:pt x="4991100" y="10668"/>
                  </a:lnTo>
                  <a:lnTo>
                    <a:pt x="4965700" y="4572"/>
                  </a:lnTo>
                  <a:lnTo>
                    <a:pt x="4927600" y="0"/>
                  </a:lnTo>
                  <a:lnTo>
                    <a:pt x="228600" y="0"/>
                  </a:lnTo>
                  <a:lnTo>
                    <a:pt x="190500" y="4572"/>
                  </a:lnTo>
                  <a:lnTo>
                    <a:pt x="152400" y="14478"/>
                  </a:lnTo>
                  <a:lnTo>
                    <a:pt x="127000" y="24384"/>
                  </a:lnTo>
                  <a:lnTo>
                    <a:pt x="127000" y="29718"/>
                  </a:lnTo>
                  <a:lnTo>
                    <a:pt x="101600" y="41910"/>
                  </a:lnTo>
                  <a:lnTo>
                    <a:pt x="88900" y="48768"/>
                  </a:lnTo>
                  <a:lnTo>
                    <a:pt x="88900" y="55626"/>
                  </a:lnTo>
                  <a:lnTo>
                    <a:pt x="76200" y="64008"/>
                  </a:lnTo>
                  <a:lnTo>
                    <a:pt x="63500" y="71628"/>
                  </a:lnTo>
                  <a:lnTo>
                    <a:pt x="63500" y="80010"/>
                  </a:lnTo>
                  <a:lnTo>
                    <a:pt x="38100" y="98298"/>
                  </a:lnTo>
                  <a:lnTo>
                    <a:pt x="25400" y="118110"/>
                  </a:lnTo>
                  <a:lnTo>
                    <a:pt x="12700" y="150114"/>
                  </a:lnTo>
                  <a:lnTo>
                    <a:pt x="12700" y="160782"/>
                  </a:lnTo>
                  <a:lnTo>
                    <a:pt x="0" y="172212"/>
                  </a:lnTo>
                  <a:lnTo>
                    <a:pt x="0" y="1260348"/>
                  </a:lnTo>
                  <a:lnTo>
                    <a:pt x="12700" y="1271778"/>
                  </a:lnTo>
                  <a:lnTo>
                    <a:pt x="12700" y="1283208"/>
                  </a:lnTo>
                  <a:lnTo>
                    <a:pt x="25400" y="1304544"/>
                  </a:lnTo>
                  <a:lnTo>
                    <a:pt x="25400" y="1314450"/>
                  </a:lnTo>
                  <a:lnTo>
                    <a:pt x="38100" y="1325118"/>
                  </a:lnTo>
                  <a:lnTo>
                    <a:pt x="50800" y="1343406"/>
                  </a:lnTo>
                  <a:lnTo>
                    <a:pt x="63500" y="1352550"/>
                  </a:lnTo>
                  <a:lnTo>
                    <a:pt x="63500" y="1360932"/>
                  </a:lnTo>
                  <a:lnTo>
                    <a:pt x="76200" y="1369314"/>
                  </a:lnTo>
                  <a:lnTo>
                    <a:pt x="88900" y="1384554"/>
                  </a:lnTo>
                  <a:lnTo>
                    <a:pt x="101600" y="1391412"/>
                  </a:lnTo>
                  <a:lnTo>
                    <a:pt x="127000" y="1403604"/>
                  </a:lnTo>
                  <a:lnTo>
                    <a:pt x="127000" y="1408938"/>
                  </a:lnTo>
                  <a:lnTo>
                    <a:pt x="152400" y="1418082"/>
                  </a:lnTo>
                  <a:lnTo>
                    <a:pt x="177800" y="1425702"/>
                  </a:lnTo>
                  <a:lnTo>
                    <a:pt x="203200" y="1430274"/>
                  </a:lnTo>
                  <a:lnTo>
                    <a:pt x="215900" y="1431798"/>
                  </a:lnTo>
                  <a:lnTo>
                    <a:pt x="241300" y="1433322"/>
                  </a:lnTo>
                  <a:lnTo>
                    <a:pt x="4914900" y="1433322"/>
                  </a:lnTo>
                  <a:lnTo>
                    <a:pt x="4953000" y="1430274"/>
                  </a:lnTo>
                  <a:lnTo>
                    <a:pt x="5003800" y="1418082"/>
                  </a:lnTo>
                  <a:lnTo>
                    <a:pt x="5016500" y="1408938"/>
                  </a:lnTo>
                  <a:lnTo>
                    <a:pt x="5029200" y="1403604"/>
                  </a:lnTo>
                  <a:lnTo>
                    <a:pt x="5054600" y="1391412"/>
                  </a:lnTo>
                  <a:lnTo>
                    <a:pt x="5067300" y="1384554"/>
                  </a:lnTo>
                  <a:lnTo>
                    <a:pt x="5067300" y="1376934"/>
                  </a:lnTo>
                  <a:lnTo>
                    <a:pt x="5080000" y="1369314"/>
                  </a:lnTo>
                  <a:lnTo>
                    <a:pt x="5092700" y="1360932"/>
                  </a:lnTo>
                  <a:lnTo>
                    <a:pt x="5092700" y="1352550"/>
                  </a:lnTo>
                  <a:lnTo>
                    <a:pt x="5118100" y="1334262"/>
                  </a:lnTo>
                  <a:lnTo>
                    <a:pt x="5118100" y="1325118"/>
                  </a:lnTo>
                  <a:lnTo>
                    <a:pt x="5130800" y="1314450"/>
                  </a:lnTo>
                  <a:lnTo>
                    <a:pt x="5130800" y="1304544"/>
                  </a:lnTo>
                  <a:lnTo>
                    <a:pt x="5143500" y="1283208"/>
                  </a:lnTo>
                  <a:lnTo>
                    <a:pt x="5143500" y="1271778"/>
                  </a:lnTo>
                  <a:lnTo>
                    <a:pt x="5156200" y="1260348"/>
                  </a:lnTo>
                  <a:lnTo>
                    <a:pt x="5156200" y="1722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140088" y="2380488"/>
            <a:ext cx="5315440" cy="1522095"/>
            <a:chOff x="140088" y="2380488"/>
            <a:chExt cx="5168900" cy="1522095"/>
          </a:xfrm>
        </p:grpSpPr>
        <p:sp>
          <p:nvSpPr>
            <p:cNvPr id="37" name="object 37"/>
            <p:cNvSpPr/>
            <p:nvPr/>
          </p:nvSpPr>
          <p:spPr>
            <a:xfrm>
              <a:off x="150756" y="2390393"/>
              <a:ext cx="5148580" cy="1502410"/>
            </a:xfrm>
            <a:custGeom>
              <a:avLst/>
              <a:gdLst/>
              <a:ahLst/>
              <a:cxnLst/>
              <a:rect l="l" t="t" r="r" b="b"/>
              <a:pathLst>
                <a:path w="5148580" h="1502410">
                  <a:moveTo>
                    <a:pt x="5148069" y="1251203"/>
                  </a:moveTo>
                  <a:lnTo>
                    <a:pt x="5148069" y="250697"/>
                  </a:lnTo>
                  <a:lnTo>
                    <a:pt x="5144038" y="205574"/>
                  </a:lnTo>
                  <a:lnTo>
                    <a:pt x="5132419" y="163129"/>
                  </a:lnTo>
                  <a:lnTo>
                    <a:pt x="5113920" y="124064"/>
                  </a:lnTo>
                  <a:lnTo>
                    <a:pt x="5089249" y="89082"/>
                  </a:lnTo>
                  <a:lnTo>
                    <a:pt x="5059116" y="58886"/>
                  </a:lnTo>
                  <a:lnTo>
                    <a:pt x="5024230" y="34177"/>
                  </a:lnTo>
                  <a:lnTo>
                    <a:pt x="4985298" y="15658"/>
                  </a:lnTo>
                  <a:lnTo>
                    <a:pt x="4943029" y="4031"/>
                  </a:lnTo>
                  <a:lnTo>
                    <a:pt x="4898133" y="0"/>
                  </a:lnTo>
                  <a:lnTo>
                    <a:pt x="249936" y="0"/>
                  </a:lnTo>
                  <a:lnTo>
                    <a:pt x="205039" y="4031"/>
                  </a:lnTo>
                  <a:lnTo>
                    <a:pt x="162771" y="15658"/>
                  </a:lnTo>
                  <a:lnTo>
                    <a:pt x="123839" y="34177"/>
                  </a:lnTo>
                  <a:lnTo>
                    <a:pt x="88952" y="58886"/>
                  </a:lnTo>
                  <a:lnTo>
                    <a:pt x="58819" y="89082"/>
                  </a:lnTo>
                  <a:lnTo>
                    <a:pt x="34148" y="124064"/>
                  </a:lnTo>
                  <a:lnTo>
                    <a:pt x="15649" y="163129"/>
                  </a:lnTo>
                  <a:lnTo>
                    <a:pt x="4030" y="205574"/>
                  </a:lnTo>
                  <a:lnTo>
                    <a:pt x="0" y="250697"/>
                  </a:lnTo>
                  <a:lnTo>
                    <a:pt x="0" y="1251203"/>
                  </a:lnTo>
                  <a:lnTo>
                    <a:pt x="4030" y="1296327"/>
                  </a:lnTo>
                  <a:lnTo>
                    <a:pt x="15649" y="1338772"/>
                  </a:lnTo>
                  <a:lnTo>
                    <a:pt x="34148" y="1377837"/>
                  </a:lnTo>
                  <a:lnTo>
                    <a:pt x="58819" y="1412819"/>
                  </a:lnTo>
                  <a:lnTo>
                    <a:pt x="88952" y="1443015"/>
                  </a:lnTo>
                  <a:lnTo>
                    <a:pt x="123839" y="1467724"/>
                  </a:lnTo>
                  <a:lnTo>
                    <a:pt x="162771" y="1486243"/>
                  </a:lnTo>
                  <a:lnTo>
                    <a:pt x="205039" y="1497870"/>
                  </a:lnTo>
                  <a:lnTo>
                    <a:pt x="249936" y="1501901"/>
                  </a:lnTo>
                  <a:lnTo>
                    <a:pt x="4898133" y="1501901"/>
                  </a:lnTo>
                  <a:lnTo>
                    <a:pt x="4943029" y="1497870"/>
                  </a:lnTo>
                  <a:lnTo>
                    <a:pt x="4985298" y="1486243"/>
                  </a:lnTo>
                  <a:lnTo>
                    <a:pt x="5024230" y="1467724"/>
                  </a:lnTo>
                  <a:lnTo>
                    <a:pt x="5059116" y="1443015"/>
                  </a:lnTo>
                  <a:lnTo>
                    <a:pt x="5089249" y="1412819"/>
                  </a:lnTo>
                  <a:lnTo>
                    <a:pt x="5113920" y="1377837"/>
                  </a:lnTo>
                  <a:lnTo>
                    <a:pt x="5132419" y="1338772"/>
                  </a:lnTo>
                  <a:lnTo>
                    <a:pt x="5144038" y="1296327"/>
                  </a:lnTo>
                  <a:lnTo>
                    <a:pt x="5148069" y="1251203"/>
                  </a:lnTo>
                  <a:close/>
                </a:path>
              </a:pathLst>
            </a:custGeom>
            <a:solidFill>
              <a:srgbClr val="FFF2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40081" y="2380500"/>
              <a:ext cx="5168900" cy="1522095"/>
            </a:xfrm>
            <a:custGeom>
              <a:avLst/>
              <a:gdLst/>
              <a:ahLst/>
              <a:cxnLst/>
              <a:rect l="l" t="t" r="r" b="b"/>
              <a:pathLst>
                <a:path w="5168900" h="1522095">
                  <a:moveTo>
                    <a:pt x="1512570" y="74676"/>
                  </a:moveTo>
                  <a:lnTo>
                    <a:pt x="1511808" y="70104"/>
                  </a:lnTo>
                  <a:lnTo>
                    <a:pt x="1510284" y="66294"/>
                  </a:lnTo>
                  <a:lnTo>
                    <a:pt x="1508760" y="61722"/>
                  </a:lnTo>
                  <a:lnTo>
                    <a:pt x="1481328" y="37338"/>
                  </a:lnTo>
                  <a:lnTo>
                    <a:pt x="1477518" y="35814"/>
                  </a:lnTo>
                  <a:lnTo>
                    <a:pt x="1472946" y="35052"/>
                  </a:lnTo>
                  <a:lnTo>
                    <a:pt x="324612" y="35052"/>
                  </a:lnTo>
                  <a:lnTo>
                    <a:pt x="289560" y="57912"/>
                  </a:lnTo>
                  <a:lnTo>
                    <a:pt x="284226" y="79248"/>
                  </a:lnTo>
                  <a:lnTo>
                    <a:pt x="284226" y="228600"/>
                  </a:lnTo>
                  <a:lnTo>
                    <a:pt x="297942" y="260426"/>
                  </a:lnTo>
                  <a:lnTo>
                    <a:pt x="300228" y="262204"/>
                  </a:lnTo>
                  <a:lnTo>
                    <a:pt x="304038" y="265176"/>
                  </a:lnTo>
                  <a:lnTo>
                    <a:pt x="307848" y="267462"/>
                  </a:lnTo>
                  <a:lnTo>
                    <a:pt x="311658" y="268986"/>
                  </a:lnTo>
                  <a:lnTo>
                    <a:pt x="313944" y="269900"/>
                  </a:lnTo>
                  <a:lnTo>
                    <a:pt x="315468" y="270510"/>
                  </a:lnTo>
                  <a:lnTo>
                    <a:pt x="319278" y="271780"/>
                  </a:lnTo>
                  <a:lnTo>
                    <a:pt x="320040" y="272034"/>
                  </a:lnTo>
                  <a:lnTo>
                    <a:pt x="322326" y="272415"/>
                  </a:lnTo>
                  <a:lnTo>
                    <a:pt x="324612" y="272796"/>
                  </a:lnTo>
                  <a:lnTo>
                    <a:pt x="325374" y="272796"/>
                  </a:lnTo>
                  <a:lnTo>
                    <a:pt x="1472184" y="272796"/>
                  </a:lnTo>
                  <a:lnTo>
                    <a:pt x="1472946" y="272796"/>
                  </a:lnTo>
                  <a:lnTo>
                    <a:pt x="1475232" y="272415"/>
                  </a:lnTo>
                  <a:lnTo>
                    <a:pt x="1477518" y="272034"/>
                  </a:lnTo>
                  <a:lnTo>
                    <a:pt x="1479804" y="271119"/>
                  </a:lnTo>
                  <a:lnTo>
                    <a:pt x="1481328" y="270510"/>
                  </a:lnTo>
                  <a:lnTo>
                    <a:pt x="1485900" y="268986"/>
                  </a:lnTo>
                  <a:lnTo>
                    <a:pt x="1489710" y="267462"/>
                  </a:lnTo>
                  <a:lnTo>
                    <a:pt x="1493520" y="265176"/>
                  </a:lnTo>
                  <a:lnTo>
                    <a:pt x="1494282" y="264502"/>
                  </a:lnTo>
                  <a:lnTo>
                    <a:pt x="1498854" y="260502"/>
                  </a:lnTo>
                  <a:lnTo>
                    <a:pt x="1512570" y="233172"/>
                  </a:lnTo>
                  <a:lnTo>
                    <a:pt x="1512570" y="74676"/>
                  </a:lnTo>
                  <a:close/>
                </a:path>
                <a:path w="5168900" h="1522095">
                  <a:moveTo>
                    <a:pt x="5168900" y="260604"/>
                  </a:moveTo>
                  <a:lnTo>
                    <a:pt x="5156200" y="246888"/>
                  </a:lnTo>
                  <a:lnTo>
                    <a:pt x="5156200" y="182880"/>
                  </a:lnTo>
                  <a:lnTo>
                    <a:pt x="5143500" y="170688"/>
                  </a:lnTo>
                  <a:lnTo>
                    <a:pt x="5143500" y="212598"/>
                  </a:lnTo>
                  <a:lnTo>
                    <a:pt x="5130800" y="211836"/>
                  </a:lnTo>
                  <a:lnTo>
                    <a:pt x="5143500" y="224028"/>
                  </a:lnTo>
                  <a:lnTo>
                    <a:pt x="5143500" y="1297686"/>
                  </a:lnTo>
                  <a:lnTo>
                    <a:pt x="5130800" y="1309878"/>
                  </a:lnTo>
                  <a:lnTo>
                    <a:pt x="5143500" y="1309878"/>
                  </a:lnTo>
                  <a:lnTo>
                    <a:pt x="5130800" y="1322070"/>
                  </a:lnTo>
                  <a:lnTo>
                    <a:pt x="5130800" y="1343406"/>
                  </a:lnTo>
                  <a:lnTo>
                    <a:pt x="5118100" y="1354836"/>
                  </a:lnTo>
                  <a:lnTo>
                    <a:pt x="5118100" y="1375410"/>
                  </a:lnTo>
                  <a:lnTo>
                    <a:pt x="5105400" y="1386078"/>
                  </a:lnTo>
                  <a:lnTo>
                    <a:pt x="5105400" y="1395222"/>
                  </a:lnTo>
                  <a:lnTo>
                    <a:pt x="5092700" y="1405128"/>
                  </a:lnTo>
                  <a:lnTo>
                    <a:pt x="5092700" y="1414272"/>
                  </a:lnTo>
                  <a:lnTo>
                    <a:pt x="5067300" y="1431036"/>
                  </a:lnTo>
                  <a:lnTo>
                    <a:pt x="5067300" y="1438656"/>
                  </a:lnTo>
                  <a:lnTo>
                    <a:pt x="5054600" y="1447038"/>
                  </a:lnTo>
                  <a:lnTo>
                    <a:pt x="5054600" y="1446276"/>
                  </a:lnTo>
                  <a:lnTo>
                    <a:pt x="5041900" y="1453896"/>
                  </a:lnTo>
                  <a:lnTo>
                    <a:pt x="5041900" y="1459992"/>
                  </a:lnTo>
                  <a:lnTo>
                    <a:pt x="5029200" y="1466850"/>
                  </a:lnTo>
                  <a:lnTo>
                    <a:pt x="5016500" y="1472946"/>
                  </a:lnTo>
                  <a:lnTo>
                    <a:pt x="5016500" y="1472184"/>
                  </a:lnTo>
                  <a:lnTo>
                    <a:pt x="5003800" y="1478280"/>
                  </a:lnTo>
                  <a:lnTo>
                    <a:pt x="5003800" y="1477518"/>
                  </a:lnTo>
                  <a:lnTo>
                    <a:pt x="4991100" y="1482852"/>
                  </a:lnTo>
                  <a:lnTo>
                    <a:pt x="4978400" y="1486662"/>
                  </a:lnTo>
                  <a:lnTo>
                    <a:pt x="4991100" y="1486662"/>
                  </a:lnTo>
                  <a:lnTo>
                    <a:pt x="4965700" y="1494282"/>
                  </a:lnTo>
                  <a:lnTo>
                    <a:pt x="4965700" y="1493520"/>
                  </a:lnTo>
                  <a:lnTo>
                    <a:pt x="4953000" y="1496568"/>
                  </a:lnTo>
                  <a:lnTo>
                    <a:pt x="4940300" y="1498854"/>
                  </a:lnTo>
                  <a:lnTo>
                    <a:pt x="4927600" y="1500378"/>
                  </a:lnTo>
                  <a:lnTo>
                    <a:pt x="4914900" y="1501140"/>
                  </a:lnTo>
                  <a:lnTo>
                    <a:pt x="241300" y="1501140"/>
                  </a:lnTo>
                  <a:lnTo>
                    <a:pt x="228600" y="1500378"/>
                  </a:lnTo>
                  <a:lnTo>
                    <a:pt x="215900" y="1498854"/>
                  </a:lnTo>
                  <a:lnTo>
                    <a:pt x="203200" y="1496568"/>
                  </a:lnTo>
                  <a:lnTo>
                    <a:pt x="190500" y="1493520"/>
                  </a:lnTo>
                  <a:lnTo>
                    <a:pt x="190500" y="1494282"/>
                  </a:lnTo>
                  <a:lnTo>
                    <a:pt x="177800" y="1490472"/>
                  </a:lnTo>
                  <a:lnTo>
                    <a:pt x="177800" y="1486662"/>
                  </a:lnTo>
                  <a:lnTo>
                    <a:pt x="165100" y="1482852"/>
                  </a:lnTo>
                  <a:lnTo>
                    <a:pt x="152400" y="1477518"/>
                  </a:lnTo>
                  <a:lnTo>
                    <a:pt x="152400" y="1478280"/>
                  </a:lnTo>
                  <a:lnTo>
                    <a:pt x="139700" y="1472184"/>
                  </a:lnTo>
                  <a:lnTo>
                    <a:pt x="139700" y="1472946"/>
                  </a:lnTo>
                  <a:lnTo>
                    <a:pt x="127000" y="1466850"/>
                  </a:lnTo>
                  <a:lnTo>
                    <a:pt x="114300" y="1459992"/>
                  </a:lnTo>
                  <a:lnTo>
                    <a:pt x="127000" y="1460754"/>
                  </a:lnTo>
                  <a:lnTo>
                    <a:pt x="114300" y="1453896"/>
                  </a:lnTo>
                  <a:lnTo>
                    <a:pt x="101600" y="1446276"/>
                  </a:lnTo>
                  <a:lnTo>
                    <a:pt x="101600" y="1447038"/>
                  </a:lnTo>
                  <a:lnTo>
                    <a:pt x="88900" y="1438656"/>
                  </a:lnTo>
                  <a:lnTo>
                    <a:pt x="88900" y="1431036"/>
                  </a:lnTo>
                  <a:lnTo>
                    <a:pt x="63500" y="1414272"/>
                  </a:lnTo>
                  <a:lnTo>
                    <a:pt x="63500" y="1405128"/>
                  </a:lnTo>
                  <a:lnTo>
                    <a:pt x="50800" y="1395222"/>
                  </a:lnTo>
                  <a:lnTo>
                    <a:pt x="50800" y="1386078"/>
                  </a:lnTo>
                  <a:lnTo>
                    <a:pt x="38100" y="1375410"/>
                  </a:lnTo>
                  <a:lnTo>
                    <a:pt x="38100" y="1354836"/>
                  </a:lnTo>
                  <a:lnTo>
                    <a:pt x="25400" y="1343406"/>
                  </a:lnTo>
                  <a:lnTo>
                    <a:pt x="25400" y="1322070"/>
                  </a:lnTo>
                  <a:lnTo>
                    <a:pt x="12700" y="1297686"/>
                  </a:lnTo>
                  <a:lnTo>
                    <a:pt x="12700" y="224028"/>
                  </a:lnTo>
                  <a:lnTo>
                    <a:pt x="25400" y="211836"/>
                  </a:lnTo>
                  <a:lnTo>
                    <a:pt x="25400" y="178308"/>
                  </a:lnTo>
                  <a:lnTo>
                    <a:pt x="38100" y="166878"/>
                  </a:lnTo>
                  <a:lnTo>
                    <a:pt x="38100" y="146304"/>
                  </a:lnTo>
                  <a:lnTo>
                    <a:pt x="50800" y="135636"/>
                  </a:lnTo>
                  <a:lnTo>
                    <a:pt x="50800" y="126492"/>
                  </a:lnTo>
                  <a:lnTo>
                    <a:pt x="63500" y="116586"/>
                  </a:lnTo>
                  <a:lnTo>
                    <a:pt x="63500" y="108204"/>
                  </a:lnTo>
                  <a:lnTo>
                    <a:pt x="76200" y="99060"/>
                  </a:lnTo>
                  <a:lnTo>
                    <a:pt x="88900" y="90678"/>
                  </a:lnTo>
                  <a:lnTo>
                    <a:pt x="88900" y="83058"/>
                  </a:lnTo>
                  <a:lnTo>
                    <a:pt x="101600" y="74676"/>
                  </a:lnTo>
                  <a:lnTo>
                    <a:pt x="101600" y="75438"/>
                  </a:lnTo>
                  <a:lnTo>
                    <a:pt x="114300" y="67818"/>
                  </a:lnTo>
                  <a:lnTo>
                    <a:pt x="114300" y="68580"/>
                  </a:lnTo>
                  <a:lnTo>
                    <a:pt x="127000" y="60960"/>
                  </a:lnTo>
                  <a:lnTo>
                    <a:pt x="114300" y="61722"/>
                  </a:lnTo>
                  <a:lnTo>
                    <a:pt x="127000" y="54864"/>
                  </a:lnTo>
                  <a:lnTo>
                    <a:pt x="127000" y="55626"/>
                  </a:lnTo>
                  <a:lnTo>
                    <a:pt x="139700" y="49530"/>
                  </a:lnTo>
                  <a:lnTo>
                    <a:pt x="165100" y="38862"/>
                  </a:lnTo>
                  <a:lnTo>
                    <a:pt x="165100" y="39624"/>
                  </a:lnTo>
                  <a:lnTo>
                    <a:pt x="177800" y="35052"/>
                  </a:lnTo>
                  <a:lnTo>
                    <a:pt x="177800" y="31242"/>
                  </a:lnTo>
                  <a:lnTo>
                    <a:pt x="203200" y="25146"/>
                  </a:lnTo>
                  <a:lnTo>
                    <a:pt x="215900" y="22860"/>
                  </a:lnTo>
                  <a:lnTo>
                    <a:pt x="215900" y="23622"/>
                  </a:lnTo>
                  <a:lnTo>
                    <a:pt x="228600" y="21336"/>
                  </a:lnTo>
                  <a:lnTo>
                    <a:pt x="241300" y="20574"/>
                  </a:lnTo>
                  <a:lnTo>
                    <a:pt x="4914900" y="20574"/>
                  </a:lnTo>
                  <a:lnTo>
                    <a:pt x="4927600" y="21336"/>
                  </a:lnTo>
                  <a:lnTo>
                    <a:pt x="4940300" y="23622"/>
                  </a:lnTo>
                  <a:lnTo>
                    <a:pt x="4940300" y="22860"/>
                  </a:lnTo>
                  <a:lnTo>
                    <a:pt x="4953000" y="25146"/>
                  </a:lnTo>
                  <a:lnTo>
                    <a:pt x="4978400" y="31242"/>
                  </a:lnTo>
                  <a:lnTo>
                    <a:pt x="4991100" y="35052"/>
                  </a:lnTo>
                  <a:lnTo>
                    <a:pt x="4978400" y="35052"/>
                  </a:lnTo>
                  <a:lnTo>
                    <a:pt x="4991100" y="39624"/>
                  </a:lnTo>
                  <a:lnTo>
                    <a:pt x="4991100" y="38862"/>
                  </a:lnTo>
                  <a:lnTo>
                    <a:pt x="5016500" y="49530"/>
                  </a:lnTo>
                  <a:lnTo>
                    <a:pt x="5029200" y="55626"/>
                  </a:lnTo>
                  <a:lnTo>
                    <a:pt x="5029200" y="54864"/>
                  </a:lnTo>
                  <a:lnTo>
                    <a:pt x="5041900" y="61722"/>
                  </a:lnTo>
                  <a:lnTo>
                    <a:pt x="5041900" y="67818"/>
                  </a:lnTo>
                  <a:lnTo>
                    <a:pt x="5054600" y="75438"/>
                  </a:lnTo>
                  <a:lnTo>
                    <a:pt x="5054600" y="74676"/>
                  </a:lnTo>
                  <a:lnTo>
                    <a:pt x="5067300" y="83058"/>
                  </a:lnTo>
                  <a:lnTo>
                    <a:pt x="5067300" y="90678"/>
                  </a:lnTo>
                  <a:lnTo>
                    <a:pt x="5080000" y="99060"/>
                  </a:lnTo>
                  <a:lnTo>
                    <a:pt x="5092700" y="108204"/>
                  </a:lnTo>
                  <a:lnTo>
                    <a:pt x="5092700" y="116586"/>
                  </a:lnTo>
                  <a:lnTo>
                    <a:pt x="5105400" y="126492"/>
                  </a:lnTo>
                  <a:lnTo>
                    <a:pt x="5105400" y="135636"/>
                  </a:lnTo>
                  <a:lnTo>
                    <a:pt x="5118100" y="146304"/>
                  </a:lnTo>
                  <a:lnTo>
                    <a:pt x="5118100" y="166878"/>
                  </a:lnTo>
                  <a:lnTo>
                    <a:pt x="5130800" y="178308"/>
                  </a:lnTo>
                  <a:lnTo>
                    <a:pt x="5130800" y="200406"/>
                  </a:lnTo>
                  <a:lnTo>
                    <a:pt x="5143500" y="212598"/>
                  </a:lnTo>
                  <a:lnTo>
                    <a:pt x="5143500" y="170688"/>
                  </a:lnTo>
                  <a:lnTo>
                    <a:pt x="5143500" y="159258"/>
                  </a:lnTo>
                  <a:lnTo>
                    <a:pt x="5130800" y="136398"/>
                  </a:lnTo>
                  <a:lnTo>
                    <a:pt x="5130800" y="124968"/>
                  </a:lnTo>
                  <a:lnTo>
                    <a:pt x="5118100" y="115062"/>
                  </a:lnTo>
                  <a:lnTo>
                    <a:pt x="5105400" y="104394"/>
                  </a:lnTo>
                  <a:lnTo>
                    <a:pt x="5105400" y="94488"/>
                  </a:lnTo>
                  <a:lnTo>
                    <a:pt x="5092700" y="76200"/>
                  </a:lnTo>
                  <a:lnTo>
                    <a:pt x="5067300" y="59436"/>
                  </a:lnTo>
                  <a:lnTo>
                    <a:pt x="5041900" y="44196"/>
                  </a:lnTo>
                  <a:lnTo>
                    <a:pt x="5041900" y="37338"/>
                  </a:lnTo>
                  <a:lnTo>
                    <a:pt x="5003800" y="20574"/>
                  </a:lnTo>
                  <a:lnTo>
                    <a:pt x="4953000" y="5334"/>
                  </a:lnTo>
                  <a:lnTo>
                    <a:pt x="4914900" y="0"/>
                  </a:lnTo>
                  <a:lnTo>
                    <a:pt x="241300" y="0"/>
                  </a:lnTo>
                  <a:lnTo>
                    <a:pt x="203200" y="5334"/>
                  </a:lnTo>
                  <a:lnTo>
                    <a:pt x="152400" y="20574"/>
                  </a:lnTo>
                  <a:lnTo>
                    <a:pt x="114300" y="37338"/>
                  </a:lnTo>
                  <a:lnTo>
                    <a:pt x="114300" y="44196"/>
                  </a:lnTo>
                  <a:lnTo>
                    <a:pt x="88900" y="59436"/>
                  </a:lnTo>
                  <a:lnTo>
                    <a:pt x="76200" y="67818"/>
                  </a:lnTo>
                  <a:lnTo>
                    <a:pt x="63500" y="85344"/>
                  </a:lnTo>
                  <a:lnTo>
                    <a:pt x="50800" y="94488"/>
                  </a:lnTo>
                  <a:lnTo>
                    <a:pt x="50800" y="104394"/>
                  </a:lnTo>
                  <a:lnTo>
                    <a:pt x="38100" y="115062"/>
                  </a:lnTo>
                  <a:lnTo>
                    <a:pt x="25400" y="124968"/>
                  </a:lnTo>
                  <a:lnTo>
                    <a:pt x="25400" y="147828"/>
                  </a:lnTo>
                  <a:lnTo>
                    <a:pt x="12700" y="159258"/>
                  </a:lnTo>
                  <a:lnTo>
                    <a:pt x="12700" y="170688"/>
                  </a:lnTo>
                  <a:lnTo>
                    <a:pt x="0" y="195072"/>
                  </a:lnTo>
                  <a:lnTo>
                    <a:pt x="0" y="1326642"/>
                  </a:lnTo>
                  <a:lnTo>
                    <a:pt x="12700" y="1351026"/>
                  </a:lnTo>
                  <a:lnTo>
                    <a:pt x="12700" y="1363218"/>
                  </a:lnTo>
                  <a:lnTo>
                    <a:pt x="25400" y="1374648"/>
                  </a:lnTo>
                  <a:lnTo>
                    <a:pt x="25400" y="1396746"/>
                  </a:lnTo>
                  <a:lnTo>
                    <a:pt x="38100" y="1407414"/>
                  </a:lnTo>
                  <a:lnTo>
                    <a:pt x="50800" y="1417320"/>
                  </a:lnTo>
                  <a:lnTo>
                    <a:pt x="50800" y="1427226"/>
                  </a:lnTo>
                  <a:lnTo>
                    <a:pt x="76200" y="1445514"/>
                  </a:lnTo>
                  <a:lnTo>
                    <a:pt x="76200" y="1454658"/>
                  </a:lnTo>
                  <a:lnTo>
                    <a:pt x="88900" y="1462278"/>
                  </a:lnTo>
                  <a:lnTo>
                    <a:pt x="101600" y="1470660"/>
                  </a:lnTo>
                  <a:lnTo>
                    <a:pt x="114300" y="1477518"/>
                  </a:lnTo>
                  <a:lnTo>
                    <a:pt x="114300" y="1484376"/>
                  </a:lnTo>
                  <a:lnTo>
                    <a:pt x="139700" y="1496568"/>
                  </a:lnTo>
                  <a:lnTo>
                    <a:pt x="190500" y="1514094"/>
                  </a:lnTo>
                  <a:lnTo>
                    <a:pt x="228600" y="1520952"/>
                  </a:lnTo>
                  <a:lnTo>
                    <a:pt x="241300" y="1521714"/>
                  </a:lnTo>
                  <a:lnTo>
                    <a:pt x="4914900" y="1521714"/>
                  </a:lnTo>
                  <a:lnTo>
                    <a:pt x="4965700" y="1514094"/>
                  </a:lnTo>
                  <a:lnTo>
                    <a:pt x="5003800" y="1501902"/>
                  </a:lnTo>
                  <a:lnTo>
                    <a:pt x="5041900" y="1484376"/>
                  </a:lnTo>
                  <a:lnTo>
                    <a:pt x="5054600" y="1470660"/>
                  </a:lnTo>
                  <a:lnTo>
                    <a:pt x="5067300" y="1462278"/>
                  </a:lnTo>
                  <a:lnTo>
                    <a:pt x="5080000" y="1454658"/>
                  </a:lnTo>
                  <a:lnTo>
                    <a:pt x="5092700" y="1445514"/>
                  </a:lnTo>
                  <a:lnTo>
                    <a:pt x="5105400" y="1427226"/>
                  </a:lnTo>
                  <a:lnTo>
                    <a:pt x="5105400" y="1417320"/>
                  </a:lnTo>
                  <a:lnTo>
                    <a:pt x="5118100" y="1407414"/>
                  </a:lnTo>
                  <a:lnTo>
                    <a:pt x="5130800" y="1386078"/>
                  </a:lnTo>
                  <a:lnTo>
                    <a:pt x="5143500" y="1363218"/>
                  </a:lnTo>
                  <a:lnTo>
                    <a:pt x="5156200" y="1338834"/>
                  </a:lnTo>
                  <a:lnTo>
                    <a:pt x="5156200" y="1287780"/>
                  </a:lnTo>
                  <a:lnTo>
                    <a:pt x="5168900" y="1261872"/>
                  </a:lnTo>
                  <a:lnTo>
                    <a:pt x="5168900" y="260604"/>
                  </a:lnTo>
                  <a:close/>
                </a:path>
              </a:pathLst>
            </a:custGeom>
            <a:solidFill>
              <a:srgbClr val="FF9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/>
          <p:nvPr/>
        </p:nvSpPr>
        <p:spPr>
          <a:xfrm>
            <a:off x="200019" y="4010085"/>
            <a:ext cx="5307584" cy="878840"/>
          </a:xfrm>
          <a:custGeom>
            <a:avLst/>
            <a:gdLst/>
            <a:ahLst/>
            <a:cxnLst/>
            <a:rect l="l" t="t" r="r" b="b"/>
            <a:pathLst>
              <a:path w="5148580" h="878839">
                <a:moveTo>
                  <a:pt x="5148069" y="731519"/>
                </a:moveTo>
                <a:lnTo>
                  <a:pt x="5148069" y="146303"/>
                </a:lnTo>
                <a:lnTo>
                  <a:pt x="5140607" y="100071"/>
                </a:lnTo>
                <a:lnTo>
                  <a:pt x="5119832" y="59911"/>
                </a:lnTo>
                <a:lnTo>
                  <a:pt x="5088157" y="28236"/>
                </a:lnTo>
                <a:lnTo>
                  <a:pt x="5047997" y="7461"/>
                </a:lnTo>
                <a:lnTo>
                  <a:pt x="5001765" y="0"/>
                </a:lnTo>
                <a:lnTo>
                  <a:pt x="146304" y="0"/>
                </a:lnTo>
                <a:lnTo>
                  <a:pt x="100072" y="7461"/>
                </a:lnTo>
                <a:lnTo>
                  <a:pt x="59911" y="28236"/>
                </a:lnTo>
                <a:lnTo>
                  <a:pt x="28236" y="59911"/>
                </a:lnTo>
                <a:lnTo>
                  <a:pt x="7461" y="100071"/>
                </a:lnTo>
                <a:lnTo>
                  <a:pt x="0" y="146303"/>
                </a:lnTo>
                <a:lnTo>
                  <a:pt x="0" y="731519"/>
                </a:lnTo>
                <a:lnTo>
                  <a:pt x="7461" y="778123"/>
                </a:lnTo>
                <a:lnTo>
                  <a:pt x="28236" y="818509"/>
                </a:lnTo>
                <a:lnTo>
                  <a:pt x="59911" y="850300"/>
                </a:lnTo>
                <a:lnTo>
                  <a:pt x="100072" y="871118"/>
                </a:lnTo>
                <a:lnTo>
                  <a:pt x="146304" y="878585"/>
                </a:lnTo>
                <a:lnTo>
                  <a:pt x="5001765" y="878585"/>
                </a:lnTo>
                <a:lnTo>
                  <a:pt x="5047997" y="871118"/>
                </a:lnTo>
                <a:lnTo>
                  <a:pt x="5088157" y="850300"/>
                </a:lnTo>
                <a:lnTo>
                  <a:pt x="5119832" y="818509"/>
                </a:lnTo>
                <a:lnTo>
                  <a:pt x="5140607" y="778123"/>
                </a:lnTo>
                <a:lnTo>
                  <a:pt x="5148069" y="731519"/>
                </a:lnTo>
                <a:close/>
              </a:path>
            </a:pathLst>
          </a:custGeom>
          <a:solidFill>
            <a:srgbClr val="BCD7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81558" y="3961650"/>
            <a:ext cx="5315440" cy="899160"/>
          </a:xfrm>
          <a:custGeom>
            <a:avLst/>
            <a:gdLst/>
            <a:ahLst/>
            <a:cxnLst/>
            <a:rect l="l" t="t" r="r" b="b"/>
            <a:pathLst>
              <a:path w="5156200" h="899160">
                <a:moveTo>
                  <a:pt x="1471422" y="84582"/>
                </a:moveTo>
                <a:lnTo>
                  <a:pt x="1448562" y="49530"/>
                </a:lnTo>
                <a:lnTo>
                  <a:pt x="1427226" y="44196"/>
                </a:lnTo>
                <a:lnTo>
                  <a:pt x="287274" y="44196"/>
                </a:lnTo>
                <a:lnTo>
                  <a:pt x="283464" y="44958"/>
                </a:lnTo>
                <a:lnTo>
                  <a:pt x="274320" y="46482"/>
                </a:lnTo>
                <a:lnTo>
                  <a:pt x="245364" y="75438"/>
                </a:lnTo>
                <a:lnTo>
                  <a:pt x="243840" y="84582"/>
                </a:lnTo>
                <a:lnTo>
                  <a:pt x="243078" y="88392"/>
                </a:lnTo>
                <a:lnTo>
                  <a:pt x="243078" y="238506"/>
                </a:lnTo>
                <a:lnTo>
                  <a:pt x="243840" y="242316"/>
                </a:lnTo>
                <a:lnTo>
                  <a:pt x="245364" y="251460"/>
                </a:lnTo>
                <a:lnTo>
                  <a:pt x="248412" y="259080"/>
                </a:lnTo>
                <a:lnTo>
                  <a:pt x="250698" y="262890"/>
                </a:lnTo>
                <a:lnTo>
                  <a:pt x="256032" y="268986"/>
                </a:lnTo>
                <a:lnTo>
                  <a:pt x="256794" y="269570"/>
                </a:lnTo>
                <a:lnTo>
                  <a:pt x="259080" y="271348"/>
                </a:lnTo>
                <a:lnTo>
                  <a:pt x="262128" y="273723"/>
                </a:lnTo>
                <a:lnTo>
                  <a:pt x="262890" y="274320"/>
                </a:lnTo>
                <a:lnTo>
                  <a:pt x="266700" y="276606"/>
                </a:lnTo>
                <a:lnTo>
                  <a:pt x="270510" y="278892"/>
                </a:lnTo>
                <a:lnTo>
                  <a:pt x="271272" y="279196"/>
                </a:lnTo>
                <a:lnTo>
                  <a:pt x="273558" y="280111"/>
                </a:lnTo>
                <a:lnTo>
                  <a:pt x="274320" y="280416"/>
                </a:lnTo>
                <a:lnTo>
                  <a:pt x="278892" y="281178"/>
                </a:lnTo>
                <a:lnTo>
                  <a:pt x="281940" y="281686"/>
                </a:lnTo>
                <a:lnTo>
                  <a:pt x="283464" y="281940"/>
                </a:lnTo>
                <a:lnTo>
                  <a:pt x="284226" y="281940"/>
                </a:lnTo>
                <a:lnTo>
                  <a:pt x="1431036" y="281940"/>
                </a:lnTo>
                <a:lnTo>
                  <a:pt x="1431798" y="281940"/>
                </a:lnTo>
                <a:lnTo>
                  <a:pt x="1433322" y="281686"/>
                </a:lnTo>
                <a:lnTo>
                  <a:pt x="1435608" y="281305"/>
                </a:lnTo>
                <a:lnTo>
                  <a:pt x="1436370" y="281178"/>
                </a:lnTo>
                <a:lnTo>
                  <a:pt x="1439418" y="280568"/>
                </a:lnTo>
                <a:lnTo>
                  <a:pt x="1440180" y="280416"/>
                </a:lnTo>
                <a:lnTo>
                  <a:pt x="1443990" y="279146"/>
                </a:lnTo>
                <a:lnTo>
                  <a:pt x="1444752" y="278892"/>
                </a:lnTo>
                <a:lnTo>
                  <a:pt x="1449324" y="276148"/>
                </a:lnTo>
                <a:lnTo>
                  <a:pt x="1452372" y="274320"/>
                </a:lnTo>
                <a:lnTo>
                  <a:pt x="1453134" y="273646"/>
                </a:lnTo>
                <a:lnTo>
                  <a:pt x="1457706" y="269646"/>
                </a:lnTo>
                <a:lnTo>
                  <a:pt x="1471422" y="242316"/>
                </a:lnTo>
                <a:lnTo>
                  <a:pt x="1471422" y="84582"/>
                </a:lnTo>
                <a:close/>
              </a:path>
              <a:path w="5156200" h="899160">
                <a:moveTo>
                  <a:pt x="5156200" y="102870"/>
                </a:moveTo>
                <a:lnTo>
                  <a:pt x="5143500" y="89154"/>
                </a:lnTo>
                <a:lnTo>
                  <a:pt x="5143500" y="129540"/>
                </a:lnTo>
                <a:lnTo>
                  <a:pt x="5143500" y="769620"/>
                </a:lnTo>
                <a:lnTo>
                  <a:pt x="5130800" y="776478"/>
                </a:lnTo>
                <a:lnTo>
                  <a:pt x="5130800" y="806958"/>
                </a:lnTo>
                <a:lnTo>
                  <a:pt x="5118100" y="819150"/>
                </a:lnTo>
                <a:lnTo>
                  <a:pt x="5118100" y="818388"/>
                </a:lnTo>
                <a:lnTo>
                  <a:pt x="5105400" y="829818"/>
                </a:lnTo>
                <a:lnTo>
                  <a:pt x="5105400" y="838200"/>
                </a:lnTo>
                <a:lnTo>
                  <a:pt x="5092700" y="848106"/>
                </a:lnTo>
                <a:lnTo>
                  <a:pt x="5092700" y="847344"/>
                </a:lnTo>
                <a:lnTo>
                  <a:pt x="5080000" y="855726"/>
                </a:lnTo>
                <a:lnTo>
                  <a:pt x="5080000" y="858774"/>
                </a:lnTo>
                <a:lnTo>
                  <a:pt x="5067300" y="862584"/>
                </a:lnTo>
                <a:lnTo>
                  <a:pt x="5067300" y="864870"/>
                </a:lnTo>
                <a:lnTo>
                  <a:pt x="5054600" y="867918"/>
                </a:lnTo>
                <a:lnTo>
                  <a:pt x="5054600" y="870204"/>
                </a:lnTo>
                <a:lnTo>
                  <a:pt x="5041900" y="872490"/>
                </a:lnTo>
                <a:lnTo>
                  <a:pt x="5041900" y="874014"/>
                </a:lnTo>
                <a:lnTo>
                  <a:pt x="5029200" y="876300"/>
                </a:lnTo>
                <a:lnTo>
                  <a:pt x="5029200" y="877062"/>
                </a:lnTo>
                <a:lnTo>
                  <a:pt x="5016500" y="877824"/>
                </a:lnTo>
                <a:lnTo>
                  <a:pt x="5016500" y="878586"/>
                </a:lnTo>
                <a:lnTo>
                  <a:pt x="139700" y="878586"/>
                </a:lnTo>
                <a:lnTo>
                  <a:pt x="114300" y="874014"/>
                </a:lnTo>
                <a:lnTo>
                  <a:pt x="114300" y="872490"/>
                </a:lnTo>
                <a:lnTo>
                  <a:pt x="101600" y="867918"/>
                </a:lnTo>
                <a:lnTo>
                  <a:pt x="88900" y="864870"/>
                </a:lnTo>
                <a:lnTo>
                  <a:pt x="88900" y="862584"/>
                </a:lnTo>
                <a:lnTo>
                  <a:pt x="76200" y="858774"/>
                </a:lnTo>
                <a:lnTo>
                  <a:pt x="76200" y="855726"/>
                </a:lnTo>
                <a:lnTo>
                  <a:pt x="63500" y="847344"/>
                </a:lnTo>
                <a:lnTo>
                  <a:pt x="63500" y="848106"/>
                </a:lnTo>
                <a:lnTo>
                  <a:pt x="50800" y="838200"/>
                </a:lnTo>
                <a:lnTo>
                  <a:pt x="50800" y="829818"/>
                </a:lnTo>
                <a:lnTo>
                  <a:pt x="38100" y="818388"/>
                </a:lnTo>
                <a:lnTo>
                  <a:pt x="38100" y="813054"/>
                </a:lnTo>
                <a:lnTo>
                  <a:pt x="25400" y="806958"/>
                </a:lnTo>
                <a:lnTo>
                  <a:pt x="25400" y="783336"/>
                </a:lnTo>
                <a:lnTo>
                  <a:pt x="12700" y="776478"/>
                </a:lnTo>
                <a:lnTo>
                  <a:pt x="12700" y="123444"/>
                </a:lnTo>
                <a:lnTo>
                  <a:pt x="25400" y="115824"/>
                </a:lnTo>
                <a:lnTo>
                  <a:pt x="25400" y="92202"/>
                </a:lnTo>
                <a:lnTo>
                  <a:pt x="38100" y="86106"/>
                </a:lnTo>
                <a:lnTo>
                  <a:pt x="38100" y="80772"/>
                </a:lnTo>
                <a:lnTo>
                  <a:pt x="50800" y="70104"/>
                </a:lnTo>
                <a:lnTo>
                  <a:pt x="50800" y="60960"/>
                </a:lnTo>
                <a:lnTo>
                  <a:pt x="63500" y="51816"/>
                </a:lnTo>
                <a:lnTo>
                  <a:pt x="76200" y="43434"/>
                </a:lnTo>
                <a:lnTo>
                  <a:pt x="76200" y="40386"/>
                </a:lnTo>
                <a:lnTo>
                  <a:pt x="88900" y="34290"/>
                </a:lnTo>
                <a:lnTo>
                  <a:pt x="101600" y="31242"/>
                </a:lnTo>
                <a:lnTo>
                  <a:pt x="114300" y="26670"/>
                </a:lnTo>
                <a:lnTo>
                  <a:pt x="114300" y="25146"/>
                </a:lnTo>
                <a:lnTo>
                  <a:pt x="127000" y="23622"/>
                </a:lnTo>
                <a:lnTo>
                  <a:pt x="127000" y="22098"/>
                </a:lnTo>
                <a:lnTo>
                  <a:pt x="139700" y="20574"/>
                </a:lnTo>
                <a:lnTo>
                  <a:pt x="5016500" y="20574"/>
                </a:lnTo>
                <a:lnTo>
                  <a:pt x="5016500" y="21336"/>
                </a:lnTo>
                <a:lnTo>
                  <a:pt x="5029200" y="22098"/>
                </a:lnTo>
                <a:lnTo>
                  <a:pt x="5029200" y="23622"/>
                </a:lnTo>
                <a:lnTo>
                  <a:pt x="5041900" y="26670"/>
                </a:lnTo>
                <a:lnTo>
                  <a:pt x="5054600" y="28956"/>
                </a:lnTo>
                <a:lnTo>
                  <a:pt x="5054600" y="31242"/>
                </a:lnTo>
                <a:lnTo>
                  <a:pt x="5067300" y="37338"/>
                </a:lnTo>
                <a:lnTo>
                  <a:pt x="5080000" y="40386"/>
                </a:lnTo>
                <a:lnTo>
                  <a:pt x="5080000" y="43434"/>
                </a:lnTo>
                <a:lnTo>
                  <a:pt x="5092700" y="51816"/>
                </a:lnTo>
                <a:lnTo>
                  <a:pt x="5105400" y="60960"/>
                </a:lnTo>
                <a:lnTo>
                  <a:pt x="5105400" y="70104"/>
                </a:lnTo>
                <a:lnTo>
                  <a:pt x="5118100" y="80772"/>
                </a:lnTo>
                <a:lnTo>
                  <a:pt x="5118100" y="86106"/>
                </a:lnTo>
                <a:lnTo>
                  <a:pt x="5130800" y="92202"/>
                </a:lnTo>
                <a:lnTo>
                  <a:pt x="5130800" y="122682"/>
                </a:lnTo>
                <a:lnTo>
                  <a:pt x="5143500" y="129540"/>
                </a:lnTo>
                <a:lnTo>
                  <a:pt x="5143500" y="89154"/>
                </a:lnTo>
                <a:lnTo>
                  <a:pt x="5143500" y="75438"/>
                </a:lnTo>
                <a:lnTo>
                  <a:pt x="5130800" y="69342"/>
                </a:lnTo>
                <a:lnTo>
                  <a:pt x="5130800" y="57150"/>
                </a:lnTo>
                <a:lnTo>
                  <a:pt x="5118100" y="45720"/>
                </a:lnTo>
                <a:lnTo>
                  <a:pt x="5105400" y="35814"/>
                </a:lnTo>
                <a:lnTo>
                  <a:pt x="5092700" y="26670"/>
                </a:lnTo>
                <a:lnTo>
                  <a:pt x="5080000" y="19050"/>
                </a:lnTo>
                <a:lnTo>
                  <a:pt x="5080000" y="15240"/>
                </a:lnTo>
                <a:lnTo>
                  <a:pt x="5067300" y="12192"/>
                </a:lnTo>
                <a:lnTo>
                  <a:pt x="5054600" y="9906"/>
                </a:lnTo>
                <a:lnTo>
                  <a:pt x="5054600" y="6858"/>
                </a:lnTo>
                <a:lnTo>
                  <a:pt x="5041900" y="5334"/>
                </a:lnTo>
                <a:lnTo>
                  <a:pt x="5041900" y="3048"/>
                </a:lnTo>
                <a:lnTo>
                  <a:pt x="5029200" y="2286"/>
                </a:lnTo>
                <a:lnTo>
                  <a:pt x="5016500" y="762"/>
                </a:lnTo>
                <a:lnTo>
                  <a:pt x="5016500" y="0"/>
                </a:lnTo>
                <a:lnTo>
                  <a:pt x="139700" y="0"/>
                </a:lnTo>
                <a:lnTo>
                  <a:pt x="139700" y="762"/>
                </a:lnTo>
                <a:lnTo>
                  <a:pt x="127000" y="2286"/>
                </a:lnTo>
                <a:lnTo>
                  <a:pt x="114300" y="3048"/>
                </a:lnTo>
                <a:lnTo>
                  <a:pt x="114300" y="5334"/>
                </a:lnTo>
                <a:lnTo>
                  <a:pt x="101600" y="6858"/>
                </a:lnTo>
                <a:lnTo>
                  <a:pt x="101600" y="9906"/>
                </a:lnTo>
                <a:lnTo>
                  <a:pt x="88900" y="12192"/>
                </a:lnTo>
                <a:lnTo>
                  <a:pt x="76200" y="15240"/>
                </a:lnTo>
                <a:lnTo>
                  <a:pt x="76200" y="19050"/>
                </a:lnTo>
                <a:lnTo>
                  <a:pt x="63500" y="22860"/>
                </a:lnTo>
                <a:lnTo>
                  <a:pt x="63500" y="26670"/>
                </a:lnTo>
                <a:lnTo>
                  <a:pt x="50800" y="35814"/>
                </a:lnTo>
                <a:lnTo>
                  <a:pt x="38100" y="45720"/>
                </a:lnTo>
                <a:lnTo>
                  <a:pt x="25400" y="57150"/>
                </a:lnTo>
                <a:lnTo>
                  <a:pt x="12700" y="75438"/>
                </a:lnTo>
                <a:lnTo>
                  <a:pt x="12700" y="82296"/>
                </a:lnTo>
                <a:lnTo>
                  <a:pt x="0" y="102870"/>
                </a:lnTo>
                <a:lnTo>
                  <a:pt x="0" y="803910"/>
                </a:lnTo>
                <a:lnTo>
                  <a:pt x="12700" y="817626"/>
                </a:lnTo>
                <a:lnTo>
                  <a:pt x="12700" y="823722"/>
                </a:lnTo>
                <a:lnTo>
                  <a:pt x="25400" y="830580"/>
                </a:lnTo>
                <a:lnTo>
                  <a:pt x="25400" y="842010"/>
                </a:lnTo>
                <a:lnTo>
                  <a:pt x="38100" y="853440"/>
                </a:lnTo>
                <a:lnTo>
                  <a:pt x="50800" y="863346"/>
                </a:lnTo>
                <a:lnTo>
                  <a:pt x="63500" y="872490"/>
                </a:lnTo>
                <a:lnTo>
                  <a:pt x="63500" y="876300"/>
                </a:lnTo>
                <a:lnTo>
                  <a:pt x="76200" y="880110"/>
                </a:lnTo>
                <a:lnTo>
                  <a:pt x="76200" y="883920"/>
                </a:lnTo>
                <a:lnTo>
                  <a:pt x="101600" y="890016"/>
                </a:lnTo>
                <a:lnTo>
                  <a:pt x="101600" y="892302"/>
                </a:lnTo>
                <a:lnTo>
                  <a:pt x="114300" y="894588"/>
                </a:lnTo>
                <a:lnTo>
                  <a:pt x="127000" y="897636"/>
                </a:lnTo>
                <a:lnTo>
                  <a:pt x="139700" y="898398"/>
                </a:lnTo>
                <a:lnTo>
                  <a:pt x="139700" y="899160"/>
                </a:lnTo>
                <a:lnTo>
                  <a:pt x="5016500" y="899160"/>
                </a:lnTo>
                <a:lnTo>
                  <a:pt x="5016500" y="898398"/>
                </a:lnTo>
                <a:lnTo>
                  <a:pt x="5029200" y="897636"/>
                </a:lnTo>
                <a:lnTo>
                  <a:pt x="5041900" y="894588"/>
                </a:lnTo>
                <a:lnTo>
                  <a:pt x="5054600" y="892302"/>
                </a:lnTo>
                <a:lnTo>
                  <a:pt x="5054600" y="890016"/>
                </a:lnTo>
                <a:lnTo>
                  <a:pt x="5080000" y="883920"/>
                </a:lnTo>
                <a:lnTo>
                  <a:pt x="5080000" y="880110"/>
                </a:lnTo>
                <a:lnTo>
                  <a:pt x="5092700" y="872490"/>
                </a:lnTo>
                <a:lnTo>
                  <a:pt x="5105400" y="863346"/>
                </a:lnTo>
                <a:lnTo>
                  <a:pt x="5118100" y="853440"/>
                </a:lnTo>
                <a:lnTo>
                  <a:pt x="5130800" y="842010"/>
                </a:lnTo>
                <a:lnTo>
                  <a:pt x="5130800" y="830580"/>
                </a:lnTo>
                <a:lnTo>
                  <a:pt x="5143500" y="823722"/>
                </a:lnTo>
                <a:lnTo>
                  <a:pt x="5143500" y="810768"/>
                </a:lnTo>
                <a:lnTo>
                  <a:pt x="5156200" y="803910"/>
                </a:lnTo>
                <a:lnTo>
                  <a:pt x="5156200" y="102870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1777" y="4930139"/>
            <a:ext cx="5307584" cy="977265"/>
          </a:xfrm>
          <a:custGeom>
            <a:avLst/>
            <a:gdLst/>
            <a:ahLst/>
            <a:cxnLst/>
            <a:rect l="l" t="t" r="r" b="b"/>
            <a:pathLst>
              <a:path w="5148580" h="977264">
                <a:moveTo>
                  <a:pt x="5148069" y="814577"/>
                </a:moveTo>
                <a:lnTo>
                  <a:pt x="5148069" y="163067"/>
                </a:lnTo>
                <a:lnTo>
                  <a:pt x="5142290" y="119768"/>
                </a:lnTo>
                <a:lnTo>
                  <a:pt x="5125971" y="80828"/>
                </a:lnTo>
                <a:lnTo>
                  <a:pt x="5100634" y="47815"/>
                </a:lnTo>
                <a:lnTo>
                  <a:pt x="5067805" y="22295"/>
                </a:lnTo>
                <a:lnTo>
                  <a:pt x="5029006" y="5834"/>
                </a:lnTo>
                <a:lnTo>
                  <a:pt x="4985763" y="0"/>
                </a:lnTo>
                <a:lnTo>
                  <a:pt x="163068" y="0"/>
                </a:lnTo>
                <a:lnTo>
                  <a:pt x="119768" y="5834"/>
                </a:lnTo>
                <a:lnTo>
                  <a:pt x="80828" y="22295"/>
                </a:lnTo>
                <a:lnTo>
                  <a:pt x="47815" y="47815"/>
                </a:lnTo>
                <a:lnTo>
                  <a:pt x="22295" y="80828"/>
                </a:lnTo>
                <a:lnTo>
                  <a:pt x="5834" y="119768"/>
                </a:lnTo>
                <a:lnTo>
                  <a:pt x="0" y="163067"/>
                </a:lnTo>
                <a:lnTo>
                  <a:pt x="0" y="814577"/>
                </a:lnTo>
                <a:lnTo>
                  <a:pt x="5834" y="857821"/>
                </a:lnTo>
                <a:lnTo>
                  <a:pt x="22295" y="896619"/>
                </a:lnTo>
                <a:lnTo>
                  <a:pt x="47815" y="929449"/>
                </a:lnTo>
                <a:lnTo>
                  <a:pt x="80828" y="954785"/>
                </a:lnTo>
                <a:lnTo>
                  <a:pt x="119768" y="971105"/>
                </a:lnTo>
                <a:lnTo>
                  <a:pt x="163068" y="976883"/>
                </a:lnTo>
                <a:lnTo>
                  <a:pt x="4985763" y="976883"/>
                </a:lnTo>
                <a:lnTo>
                  <a:pt x="5029006" y="971105"/>
                </a:lnTo>
                <a:lnTo>
                  <a:pt x="5067805" y="954785"/>
                </a:lnTo>
                <a:lnTo>
                  <a:pt x="5100634" y="929449"/>
                </a:lnTo>
                <a:lnTo>
                  <a:pt x="5125971" y="896619"/>
                </a:lnTo>
                <a:lnTo>
                  <a:pt x="5142290" y="857821"/>
                </a:lnTo>
                <a:lnTo>
                  <a:pt x="5148069" y="814577"/>
                </a:lnTo>
                <a:close/>
              </a:path>
            </a:pathLst>
          </a:custGeom>
          <a:solidFill>
            <a:srgbClr val="C5E0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81565" y="4920234"/>
            <a:ext cx="5315440" cy="997585"/>
          </a:xfrm>
          <a:custGeom>
            <a:avLst/>
            <a:gdLst/>
            <a:ahLst/>
            <a:cxnLst/>
            <a:rect l="l" t="t" r="r" b="b"/>
            <a:pathLst>
              <a:path w="5156200" h="997585">
                <a:moveTo>
                  <a:pt x="12700" y="891540"/>
                </a:moveTo>
                <a:lnTo>
                  <a:pt x="12700" y="105918"/>
                </a:lnTo>
                <a:lnTo>
                  <a:pt x="0" y="113538"/>
                </a:lnTo>
                <a:lnTo>
                  <a:pt x="0" y="883920"/>
                </a:lnTo>
                <a:lnTo>
                  <a:pt x="12700" y="891540"/>
                </a:lnTo>
                <a:close/>
              </a:path>
              <a:path w="5156200" h="997585">
                <a:moveTo>
                  <a:pt x="38100" y="99822"/>
                </a:moveTo>
                <a:lnTo>
                  <a:pt x="38100" y="62484"/>
                </a:lnTo>
                <a:lnTo>
                  <a:pt x="25400" y="76200"/>
                </a:lnTo>
                <a:lnTo>
                  <a:pt x="12700" y="83058"/>
                </a:lnTo>
                <a:lnTo>
                  <a:pt x="12700" y="134874"/>
                </a:lnTo>
                <a:lnTo>
                  <a:pt x="25400" y="127254"/>
                </a:lnTo>
                <a:lnTo>
                  <a:pt x="25400" y="107442"/>
                </a:lnTo>
                <a:lnTo>
                  <a:pt x="38100" y="99822"/>
                </a:lnTo>
                <a:close/>
              </a:path>
              <a:path w="5156200" h="997585">
                <a:moveTo>
                  <a:pt x="25400" y="921258"/>
                </a:moveTo>
                <a:lnTo>
                  <a:pt x="25400" y="870204"/>
                </a:lnTo>
                <a:lnTo>
                  <a:pt x="12700" y="861822"/>
                </a:lnTo>
                <a:lnTo>
                  <a:pt x="12700" y="914400"/>
                </a:lnTo>
                <a:lnTo>
                  <a:pt x="25400" y="921258"/>
                </a:lnTo>
                <a:close/>
              </a:path>
              <a:path w="5156200" h="997585">
                <a:moveTo>
                  <a:pt x="88900" y="976122"/>
                </a:moveTo>
                <a:lnTo>
                  <a:pt x="88900" y="954786"/>
                </a:lnTo>
                <a:lnTo>
                  <a:pt x="76200" y="950976"/>
                </a:lnTo>
                <a:lnTo>
                  <a:pt x="63500" y="941832"/>
                </a:lnTo>
                <a:lnTo>
                  <a:pt x="63500" y="932688"/>
                </a:lnTo>
                <a:lnTo>
                  <a:pt x="50800" y="921258"/>
                </a:lnTo>
                <a:lnTo>
                  <a:pt x="38100" y="915162"/>
                </a:lnTo>
                <a:lnTo>
                  <a:pt x="38100" y="903732"/>
                </a:lnTo>
                <a:lnTo>
                  <a:pt x="25400" y="890016"/>
                </a:lnTo>
                <a:lnTo>
                  <a:pt x="25400" y="928116"/>
                </a:lnTo>
                <a:lnTo>
                  <a:pt x="38100" y="946404"/>
                </a:lnTo>
                <a:lnTo>
                  <a:pt x="50800" y="957834"/>
                </a:lnTo>
                <a:lnTo>
                  <a:pt x="63500" y="963168"/>
                </a:lnTo>
                <a:lnTo>
                  <a:pt x="76200" y="972312"/>
                </a:lnTo>
                <a:lnTo>
                  <a:pt x="88900" y="976122"/>
                </a:lnTo>
                <a:close/>
              </a:path>
              <a:path w="5156200" h="997585">
                <a:moveTo>
                  <a:pt x="88900" y="42672"/>
                </a:moveTo>
                <a:lnTo>
                  <a:pt x="88900" y="20574"/>
                </a:lnTo>
                <a:lnTo>
                  <a:pt x="63500" y="34290"/>
                </a:lnTo>
                <a:lnTo>
                  <a:pt x="50800" y="39624"/>
                </a:lnTo>
                <a:lnTo>
                  <a:pt x="38100" y="50292"/>
                </a:lnTo>
                <a:lnTo>
                  <a:pt x="38100" y="82296"/>
                </a:lnTo>
                <a:lnTo>
                  <a:pt x="50800" y="76200"/>
                </a:lnTo>
                <a:lnTo>
                  <a:pt x="63500" y="64770"/>
                </a:lnTo>
                <a:lnTo>
                  <a:pt x="63500" y="55626"/>
                </a:lnTo>
                <a:lnTo>
                  <a:pt x="76200" y="50292"/>
                </a:lnTo>
                <a:lnTo>
                  <a:pt x="76200" y="46482"/>
                </a:lnTo>
                <a:lnTo>
                  <a:pt x="88900" y="42672"/>
                </a:lnTo>
                <a:close/>
              </a:path>
              <a:path w="5156200" h="997585">
                <a:moveTo>
                  <a:pt x="50800" y="81534"/>
                </a:moveTo>
                <a:lnTo>
                  <a:pt x="38100" y="82296"/>
                </a:lnTo>
                <a:lnTo>
                  <a:pt x="38100" y="87630"/>
                </a:lnTo>
                <a:lnTo>
                  <a:pt x="50800" y="81534"/>
                </a:lnTo>
                <a:close/>
              </a:path>
              <a:path w="5156200" h="997585">
                <a:moveTo>
                  <a:pt x="50800" y="915924"/>
                </a:moveTo>
                <a:lnTo>
                  <a:pt x="38100" y="909066"/>
                </a:lnTo>
                <a:lnTo>
                  <a:pt x="38100" y="915162"/>
                </a:lnTo>
                <a:lnTo>
                  <a:pt x="50800" y="915924"/>
                </a:lnTo>
                <a:close/>
              </a:path>
              <a:path w="5156200" h="997585">
                <a:moveTo>
                  <a:pt x="101600" y="35052"/>
                </a:moveTo>
                <a:lnTo>
                  <a:pt x="101600" y="13716"/>
                </a:lnTo>
                <a:lnTo>
                  <a:pt x="88900" y="16764"/>
                </a:lnTo>
                <a:lnTo>
                  <a:pt x="88900" y="38862"/>
                </a:lnTo>
                <a:lnTo>
                  <a:pt x="101600" y="35052"/>
                </a:lnTo>
                <a:close/>
              </a:path>
              <a:path w="5156200" h="997585">
                <a:moveTo>
                  <a:pt x="165100" y="976884"/>
                </a:moveTo>
                <a:lnTo>
                  <a:pt x="139700" y="975360"/>
                </a:lnTo>
                <a:lnTo>
                  <a:pt x="139700" y="973836"/>
                </a:lnTo>
                <a:lnTo>
                  <a:pt x="127000" y="972312"/>
                </a:lnTo>
                <a:lnTo>
                  <a:pt x="127000" y="970026"/>
                </a:lnTo>
                <a:lnTo>
                  <a:pt x="114300" y="967740"/>
                </a:lnTo>
                <a:lnTo>
                  <a:pt x="88900" y="958596"/>
                </a:lnTo>
                <a:lnTo>
                  <a:pt x="88900" y="980694"/>
                </a:lnTo>
                <a:lnTo>
                  <a:pt x="101600" y="983742"/>
                </a:lnTo>
                <a:lnTo>
                  <a:pt x="101600" y="986790"/>
                </a:lnTo>
                <a:lnTo>
                  <a:pt x="114300" y="989838"/>
                </a:lnTo>
                <a:lnTo>
                  <a:pt x="127000" y="992124"/>
                </a:lnTo>
                <a:lnTo>
                  <a:pt x="139700" y="995172"/>
                </a:lnTo>
                <a:lnTo>
                  <a:pt x="152400" y="996696"/>
                </a:lnTo>
                <a:lnTo>
                  <a:pt x="152400" y="976884"/>
                </a:lnTo>
                <a:lnTo>
                  <a:pt x="165100" y="976884"/>
                </a:lnTo>
                <a:close/>
              </a:path>
              <a:path w="5156200" h="997585">
                <a:moveTo>
                  <a:pt x="165100" y="20574"/>
                </a:moveTo>
                <a:lnTo>
                  <a:pt x="152400" y="20574"/>
                </a:lnTo>
                <a:lnTo>
                  <a:pt x="152400" y="762"/>
                </a:lnTo>
                <a:lnTo>
                  <a:pt x="139700" y="1524"/>
                </a:lnTo>
                <a:lnTo>
                  <a:pt x="127000" y="3048"/>
                </a:lnTo>
                <a:lnTo>
                  <a:pt x="114300" y="7620"/>
                </a:lnTo>
                <a:lnTo>
                  <a:pt x="101600" y="10668"/>
                </a:lnTo>
                <a:lnTo>
                  <a:pt x="101600" y="32766"/>
                </a:lnTo>
                <a:lnTo>
                  <a:pt x="114300" y="29718"/>
                </a:lnTo>
                <a:lnTo>
                  <a:pt x="127000" y="27432"/>
                </a:lnTo>
                <a:lnTo>
                  <a:pt x="127000" y="25146"/>
                </a:lnTo>
                <a:lnTo>
                  <a:pt x="139700" y="23622"/>
                </a:lnTo>
                <a:lnTo>
                  <a:pt x="139700" y="22098"/>
                </a:lnTo>
                <a:lnTo>
                  <a:pt x="165100" y="20574"/>
                </a:lnTo>
                <a:close/>
              </a:path>
              <a:path w="5156200" h="997585">
                <a:moveTo>
                  <a:pt x="5029200" y="25146"/>
                </a:moveTo>
                <a:lnTo>
                  <a:pt x="5029200" y="3048"/>
                </a:lnTo>
                <a:lnTo>
                  <a:pt x="5003800" y="0"/>
                </a:lnTo>
                <a:lnTo>
                  <a:pt x="152400" y="0"/>
                </a:lnTo>
                <a:lnTo>
                  <a:pt x="152400" y="20574"/>
                </a:lnTo>
                <a:lnTo>
                  <a:pt x="5003800" y="20574"/>
                </a:lnTo>
                <a:lnTo>
                  <a:pt x="5003800" y="21336"/>
                </a:lnTo>
                <a:lnTo>
                  <a:pt x="5016500" y="22098"/>
                </a:lnTo>
                <a:lnTo>
                  <a:pt x="5016500" y="23622"/>
                </a:lnTo>
                <a:lnTo>
                  <a:pt x="5029200" y="25146"/>
                </a:lnTo>
                <a:close/>
              </a:path>
              <a:path w="5156200" h="997585">
                <a:moveTo>
                  <a:pt x="5003800" y="997458"/>
                </a:moveTo>
                <a:lnTo>
                  <a:pt x="5003800" y="976884"/>
                </a:lnTo>
                <a:lnTo>
                  <a:pt x="152400" y="976884"/>
                </a:lnTo>
                <a:lnTo>
                  <a:pt x="152400" y="997458"/>
                </a:lnTo>
                <a:lnTo>
                  <a:pt x="5003800" y="997458"/>
                </a:lnTo>
                <a:close/>
              </a:path>
              <a:path w="5156200" h="997585">
                <a:moveTo>
                  <a:pt x="5003800" y="21336"/>
                </a:moveTo>
                <a:lnTo>
                  <a:pt x="5003800" y="20574"/>
                </a:lnTo>
                <a:lnTo>
                  <a:pt x="4991100" y="20574"/>
                </a:lnTo>
                <a:lnTo>
                  <a:pt x="5003800" y="21336"/>
                </a:lnTo>
                <a:close/>
              </a:path>
              <a:path w="5156200" h="997585">
                <a:moveTo>
                  <a:pt x="5029200" y="993648"/>
                </a:moveTo>
                <a:lnTo>
                  <a:pt x="5029200" y="972312"/>
                </a:lnTo>
                <a:lnTo>
                  <a:pt x="5016500" y="973836"/>
                </a:lnTo>
                <a:lnTo>
                  <a:pt x="5016500" y="975360"/>
                </a:lnTo>
                <a:lnTo>
                  <a:pt x="4991100" y="976884"/>
                </a:lnTo>
                <a:lnTo>
                  <a:pt x="5003800" y="976884"/>
                </a:lnTo>
                <a:lnTo>
                  <a:pt x="5003800" y="996696"/>
                </a:lnTo>
                <a:lnTo>
                  <a:pt x="5029200" y="993648"/>
                </a:lnTo>
                <a:close/>
              </a:path>
              <a:path w="5156200" h="997585">
                <a:moveTo>
                  <a:pt x="5067300" y="38862"/>
                </a:moveTo>
                <a:lnTo>
                  <a:pt x="5067300" y="16764"/>
                </a:lnTo>
                <a:lnTo>
                  <a:pt x="5054600" y="10668"/>
                </a:lnTo>
                <a:lnTo>
                  <a:pt x="5041900" y="7620"/>
                </a:lnTo>
                <a:lnTo>
                  <a:pt x="5029200" y="5334"/>
                </a:lnTo>
                <a:lnTo>
                  <a:pt x="5029200" y="27432"/>
                </a:lnTo>
                <a:lnTo>
                  <a:pt x="5041900" y="29718"/>
                </a:lnTo>
                <a:lnTo>
                  <a:pt x="5054600" y="32766"/>
                </a:lnTo>
                <a:lnTo>
                  <a:pt x="5054600" y="35052"/>
                </a:lnTo>
                <a:lnTo>
                  <a:pt x="5067300" y="38862"/>
                </a:lnTo>
                <a:close/>
              </a:path>
              <a:path w="5156200" h="997585">
                <a:moveTo>
                  <a:pt x="5054600" y="986790"/>
                </a:moveTo>
                <a:lnTo>
                  <a:pt x="5054600" y="964692"/>
                </a:lnTo>
                <a:lnTo>
                  <a:pt x="5041900" y="967740"/>
                </a:lnTo>
                <a:lnTo>
                  <a:pt x="5029200" y="970026"/>
                </a:lnTo>
                <a:lnTo>
                  <a:pt x="5029200" y="992124"/>
                </a:lnTo>
                <a:lnTo>
                  <a:pt x="5041900" y="989838"/>
                </a:lnTo>
                <a:lnTo>
                  <a:pt x="5054600" y="986790"/>
                </a:lnTo>
                <a:close/>
              </a:path>
              <a:path w="5156200" h="997585">
                <a:moveTo>
                  <a:pt x="5054600" y="35814"/>
                </a:moveTo>
                <a:lnTo>
                  <a:pt x="5054600" y="32766"/>
                </a:lnTo>
                <a:lnTo>
                  <a:pt x="5041900" y="32004"/>
                </a:lnTo>
                <a:lnTo>
                  <a:pt x="5054600" y="35814"/>
                </a:lnTo>
                <a:close/>
              </a:path>
              <a:path w="5156200" h="997585">
                <a:moveTo>
                  <a:pt x="5067300" y="980694"/>
                </a:moveTo>
                <a:lnTo>
                  <a:pt x="5067300" y="958596"/>
                </a:lnTo>
                <a:lnTo>
                  <a:pt x="5041900" y="964692"/>
                </a:lnTo>
                <a:lnTo>
                  <a:pt x="5054600" y="964692"/>
                </a:lnTo>
                <a:lnTo>
                  <a:pt x="5054600" y="986790"/>
                </a:lnTo>
                <a:lnTo>
                  <a:pt x="5067300" y="980694"/>
                </a:lnTo>
                <a:close/>
              </a:path>
              <a:path w="5156200" h="997585">
                <a:moveTo>
                  <a:pt x="5130800" y="107442"/>
                </a:moveTo>
                <a:lnTo>
                  <a:pt x="5130800" y="69342"/>
                </a:lnTo>
                <a:lnTo>
                  <a:pt x="5118100" y="62484"/>
                </a:lnTo>
                <a:lnTo>
                  <a:pt x="5105400" y="50292"/>
                </a:lnTo>
                <a:lnTo>
                  <a:pt x="5092700" y="34290"/>
                </a:lnTo>
                <a:lnTo>
                  <a:pt x="5080000" y="25146"/>
                </a:lnTo>
                <a:lnTo>
                  <a:pt x="5067300" y="20574"/>
                </a:lnTo>
                <a:lnTo>
                  <a:pt x="5067300" y="42672"/>
                </a:lnTo>
                <a:lnTo>
                  <a:pt x="5080000" y="46482"/>
                </a:lnTo>
                <a:lnTo>
                  <a:pt x="5080000" y="54864"/>
                </a:lnTo>
                <a:lnTo>
                  <a:pt x="5092700" y="65532"/>
                </a:lnTo>
                <a:lnTo>
                  <a:pt x="5092700" y="64770"/>
                </a:lnTo>
                <a:lnTo>
                  <a:pt x="5105400" y="76200"/>
                </a:lnTo>
                <a:lnTo>
                  <a:pt x="5105400" y="81534"/>
                </a:lnTo>
                <a:lnTo>
                  <a:pt x="5118100" y="87630"/>
                </a:lnTo>
                <a:lnTo>
                  <a:pt x="5118100" y="99822"/>
                </a:lnTo>
                <a:lnTo>
                  <a:pt x="5130800" y="107442"/>
                </a:lnTo>
                <a:close/>
              </a:path>
              <a:path w="5156200" h="997585">
                <a:moveTo>
                  <a:pt x="5105400" y="957834"/>
                </a:moveTo>
                <a:lnTo>
                  <a:pt x="5105400" y="921258"/>
                </a:lnTo>
                <a:lnTo>
                  <a:pt x="5092700" y="932688"/>
                </a:lnTo>
                <a:lnTo>
                  <a:pt x="5092700" y="931926"/>
                </a:lnTo>
                <a:lnTo>
                  <a:pt x="5080000" y="942594"/>
                </a:lnTo>
                <a:lnTo>
                  <a:pt x="5080000" y="950976"/>
                </a:lnTo>
                <a:lnTo>
                  <a:pt x="5067300" y="954786"/>
                </a:lnTo>
                <a:lnTo>
                  <a:pt x="5067300" y="976122"/>
                </a:lnTo>
                <a:lnTo>
                  <a:pt x="5080000" y="972312"/>
                </a:lnTo>
                <a:lnTo>
                  <a:pt x="5092700" y="963168"/>
                </a:lnTo>
                <a:lnTo>
                  <a:pt x="5105400" y="957834"/>
                </a:lnTo>
                <a:close/>
              </a:path>
              <a:path w="5156200" h="997585">
                <a:moveTo>
                  <a:pt x="5130800" y="928116"/>
                </a:moveTo>
                <a:lnTo>
                  <a:pt x="5130800" y="890016"/>
                </a:lnTo>
                <a:lnTo>
                  <a:pt x="5118100" y="896874"/>
                </a:lnTo>
                <a:lnTo>
                  <a:pt x="5118100" y="909066"/>
                </a:lnTo>
                <a:lnTo>
                  <a:pt x="5105400" y="915924"/>
                </a:lnTo>
                <a:lnTo>
                  <a:pt x="5105400" y="946404"/>
                </a:lnTo>
                <a:lnTo>
                  <a:pt x="5118100" y="934212"/>
                </a:lnTo>
                <a:lnTo>
                  <a:pt x="5130800" y="928116"/>
                </a:lnTo>
                <a:close/>
              </a:path>
              <a:path w="5156200" h="997585">
                <a:moveTo>
                  <a:pt x="5143500" y="142494"/>
                </a:moveTo>
                <a:lnTo>
                  <a:pt x="5143500" y="90678"/>
                </a:lnTo>
                <a:lnTo>
                  <a:pt x="5130800" y="83058"/>
                </a:lnTo>
                <a:lnTo>
                  <a:pt x="5130800" y="134874"/>
                </a:lnTo>
                <a:lnTo>
                  <a:pt x="5143500" y="142494"/>
                </a:lnTo>
                <a:close/>
              </a:path>
              <a:path w="5156200" h="997585">
                <a:moveTo>
                  <a:pt x="5143500" y="906780"/>
                </a:moveTo>
                <a:lnTo>
                  <a:pt x="5143500" y="847344"/>
                </a:lnTo>
                <a:lnTo>
                  <a:pt x="5130800" y="862584"/>
                </a:lnTo>
                <a:lnTo>
                  <a:pt x="5130800" y="914400"/>
                </a:lnTo>
                <a:lnTo>
                  <a:pt x="5143500" y="906780"/>
                </a:lnTo>
                <a:close/>
              </a:path>
              <a:path w="5156200" h="997585">
                <a:moveTo>
                  <a:pt x="5156200" y="883920"/>
                </a:moveTo>
                <a:lnTo>
                  <a:pt x="5156200" y="121158"/>
                </a:lnTo>
                <a:lnTo>
                  <a:pt x="5143500" y="98298"/>
                </a:lnTo>
                <a:lnTo>
                  <a:pt x="5143500" y="899160"/>
                </a:lnTo>
                <a:lnTo>
                  <a:pt x="5156200" y="883920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80780" y="5987033"/>
            <a:ext cx="5308239" cy="1531240"/>
          </a:xfrm>
          <a:custGeom>
            <a:avLst/>
            <a:gdLst/>
            <a:ahLst/>
            <a:cxnLst/>
            <a:rect l="l" t="t" r="r" b="b"/>
            <a:pathLst>
              <a:path w="5149215" h="1268729">
                <a:moveTo>
                  <a:pt x="5148831" y="1057655"/>
                </a:moveTo>
                <a:lnTo>
                  <a:pt x="5148831" y="211835"/>
                </a:lnTo>
                <a:lnTo>
                  <a:pt x="5143215" y="163152"/>
                </a:lnTo>
                <a:lnTo>
                  <a:pt x="5127228" y="118520"/>
                </a:lnTo>
                <a:lnTo>
                  <a:pt x="5102164" y="79194"/>
                </a:lnTo>
                <a:lnTo>
                  <a:pt x="5069316" y="46426"/>
                </a:lnTo>
                <a:lnTo>
                  <a:pt x="5029976" y="21469"/>
                </a:lnTo>
                <a:lnTo>
                  <a:pt x="4985438" y="5576"/>
                </a:lnTo>
                <a:lnTo>
                  <a:pt x="4936995" y="0"/>
                </a:lnTo>
                <a:lnTo>
                  <a:pt x="211836" y="0"/>
                </a:lnTo>
                <a:lnTo>
                  <a:pt x="163152" y="5576"/>
                </a:lnTo>
                <a:lnTo>
                  <a:pt x="118521" y="21469"/>
                </a:lnTo>
                <a:lnTo>
                  <a:pt x="79194" y="46426"/>
                </a:lnTo>
                <a:lnTo>
                  <a:pt x="46426" y="79194"/>
                </a:lnTo>
                <a:lnTo>
                  <a:pt x="21469" y="118520"/>
                </a:lnTo>
                <a:lnTo>
                  <a:pt x="5576" y="163152"/>
                </a:lnTo>
                <a:lnTo>
                  <a:pt x="0" y="211835"/>
                </a:lnTo>
                <a:lnTo>
                  <a:pt x="0" y="1057655"/>
                </a:lnTo>
                <a:lnTo>
                  <a:pt x="5576" y="1106057"/>
                </a:lnTo>
                <a:lnTo>
                  <a:pt x="21469" y="1150486"/>
                </a:lnTo>
                <a:lnTo>
                  <a:pt x="46426" y="1189677"/>
                </a:lnTo>
                <a:lnTo>
                  <a:pt x="79194" y="1222363"/>
                </a:lnTo>
                <a:lnTo>
                  <a:pt x="118521" y="1247278"/>
                </a:lnTo>
                <a:lnTo>
                  <a:pt x="163152" y="1263156"/>
                </a:lnTo>
                <a:lnTo>
                  <a:pt x="211836" y="1268729"/>
                </a:lnTo>
                <a:lnTo>
                  <a:pt x="4936995" y="1268729"/>
                </a:lnTo>
                <a:lnTo>
                  <a:pt x="4985438" y="1263156"/>
                </a:lnTo>
                <a:lnTo>
                  <a:pt x="5029976" y="1247278"/>
                </a:lnTo>
                <a:lnTo>
                  <a:pt x="5069316" y="1222363"/>
                </a:lnTo>
                <a:lnTo>
                  <a:pt x="5102164" y="1189677"/>
                </a:lnTo>
                <a:lnTo>
                  <a:pt x="5127228" y="1150486"/>
                </a:lnTo>
                <a:lnTo>
                  <a:pt x="5143215" y="1106057"/>
                </a:lnTo>
                <a:lnTo>
                  <a:pt x="5148831" y="105765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45"/>
          <p:cNvSpPr/>
          <p:nvPr/>
        </p:nvSpPr>
        <p:spPr>
          <a:xfrm>
            <a:off x="170568" y="5977128"/>
            <a:ext cx="5315440" cy="1541259"/>
          </a:xfrm>
          <a:custGeom>
            <a:avLst/>
            <a:gdLst/>
            <a:ahLst/>
            <a:cxnLst/>
            <a:rect l="l" t="t" r="r" b="b"/>
            <a:pathLst>
              <a:path w="5156200" h="1289684">
                <a:moveTo>
                  <a:pt x="12700" y="1143762"/>
                </a:moveTo>
                <a:lnTo>
                  <a:pt x="12700" y="145542"/>
                </a:lnTo>
                <a:lnTo>
                  <a:pt x="0" y="155448"/>
                </a:lnTo>
                <a:lnTo>
                  <a:pt x="0" y="1122426"/>
                </a:lnTo>
                <a:lnTo>
                  <a:pt x="12700" y="1143762"/>
                </a:lnTo>
                <a:close/>
              </a:path>
              <a:path w="5156200" h="1289684">
                <a:moveTo>
                  <a:pt x="25400" y="170688"/>
                </a:moveTo>
                <a:lnTo>
                  <a:pt x="25400" y="115824"/>
                </a:lnTo>
                <a:lnTo>
                  <a:pt x="12700" y="125730"/>
                </a:lnTo>
                <a:lnTo>
                  <a:pt x="12700" y="181356"/>
                </a:lnTo>
                <a:lnTo>
                  <a:pt x="25400" y="170688"/>
                </a:lnTo>
                <a:close/>
              </a:path>
              <a:path w="5156200" h="1289684">
                <a:moveTo>
                  <a:pt x="38100" y="1200150"/>
                </a:moveTo>
                <a:lnTo>
                  <a:pt x="38100" y="1163574"/>
                </a:lnTo>
                <a:lnTo>
                  <a:pt x="25400" y="1145286"/>
                </a:lnTo>
                <a:lnTo>
                  <a:pt x="25400" y="1117854"/>
                </a:lnTo>
                <a:lnTo>
                  <a:pt x="12700" y="1107186"/>
                </a:lnTo>
                <a:lnTo>
                  <a:pt x="12700" y="1163574"/>
                </a:lnTo>
                <a:lnTo>
                  <a:pt x="25400" y="1191006"/>
                </a:lnTo>
                <a:lnTo>
                  <a:pt x="38100" y="1200150"/>
                </a:lnTo>
                <a:close/>
              </a:path>
              <a:path w="5156200" h="1289684">
                <a:moveTo>
                  <a:pt x="88900" y="66294"/>
                </a:moveTo>
                <a:lnTo>
                  <a:pt x="88900" y="43434"/>
                </a:lnTo>
                <a:lnTo>
                  <a:pt x="63500" y="57150"/>
                </a:lnTo>
                <a:lnTo>
                  <a:pt x="50800" y="72390"/>
                </a:lnTo>
                <a:lnTo>
                  <a:pt x="38100" y="89154"/>
                </a:lnTo>
                <a:lnTo>
                  <a:pt x="25400" y="97536"/>
                </a:lnTo>
                <a:lnTo>
                  <a:pt x="25400" y="143256"/>
                </a:lnTo>
                <a:lnTo>
                  <a:pt x="38100" y="134112"/>
                </a:lnTo>
                <a:lnTo>
                  <a:pt x="38100" y="125730"/>
                </a:lnTo>
                <a:lnTo>
                  <a:pt x="50800" y="108966"/>
                </a:lnTo>
                <a:lnTo>
                  <a:pt x="63500" y="86106"/>
                </a:lnTo>
                <a:lnTo>
                  <a:pt x="76200" y="72390"/>
                </a:lnTo>
                <a:lnTo>
                  <a:pt x="88900" y="66294"/>
                </a:lnTo>
                <a:close/>
              </a:path>
              <a:path w="5156200" h="1289684">
                <a:moveTo>
                  <a:pt x="88900" y="1245108"/>
                </a:moveTo>
                <a:lnTo>
                  <a:pt x="88900" y="1222248"/>
                </a:lnTo>
                <a:lnTo>
                  <a:pt x="76200" y="1216152"/>
                </a:lnTo>
                <a:lnTo>
                  <a:pt x="63500" y="1202436"/>
                </a:lnTo>
                <a:lnTo>
                  <a:pt x="63500" y="1195578"/>
                </a:lnTo>
                <a:lnTo>
                  <a:pt x="50800" y="1187196"/>
                </a:lnTo>
                <a:lnTo>
                  <a:pt x="50800" y="1179576"/>
                </a:lnTo>
                <a:lnTo>
                  <a:pt x="38100" y="1171194"/>
                </a:lnTo>
                <a:lnTo>
                  <a:pt x="38100" y="1208532"/>
                </a:lnTo>
                <a:lnTo>
                  <a:pt x="50800" y="1216152"/>
                </a:lnTo>
                <a:lnTo>
                  <a:pt x="63500" y="1231392"/>
                </a:lnTo>
                <a:lnTo>
                  <a:pt x="88900" y="1245108"/>
                </a:lnTo>
                <a:close/>
              </a:path>
              <a:path w="5156200" h="1289684">
                <a:moveTo>
                  <a:pt x="5041900" y="44958"/>
                </a:moveTo>
                <a:lnTo>
                  <a:pt x="5041900" y="21336"/>
                </a:lnTo>
                <a:lnTo>
                  <a:pt x="5029200" y="17526"/>
                </a:lnTo>
                <a:lnTo>
                  <a:pt x="5016500" y="12954"/>
                </a:lnTo>
                <a:lnTo>
                  <a:pt x="4991100" y="6858"/>
                </a:lnTo>
                <a:lnTo>
                  <a:pt x="4991100" y="4572"/>
                </a:lnTo>
                <a:lnTo>
                  <a:pt x="4978400" y="2286"/>
                </a:lnTo>
                <a:lnTo>
                  <a:pt x="4965700" y="762"/>
                </a:lnTo>
                <a:lnTo>
                  <a:pt x="4953000" y="0"/>
                </a:lnTo>
                <a:lnTo>
                  <a:pt x="203200" y="0"/>
                </a:lnTo>
                <a:lnTo>
                  <a:pt x="190500" y="762"/>
                </a:lnTo>
                <a:lnTo>
                  <a:pt x="177800" y="2286"/>
                </a:lnTo>
                <a:lnTo>
                  <a:pt x="165100" y="6858"/>
                </a:lnTo>
                <a:lnTo>
                  <a:pt x="139700" y="12954"/>
                </a:lnTo>
                <a:lnTo>
                  <a:pt x="127000" y="17526"/>
                </a:lnTo>
                <a:lnTo>
                  <a:pt x="114300" y="21336"/>
                </a:lnTo>
                <a:lnTo>
                  <a:pt x="88900" y="37338"/>
                </a:lnTo>
                <a:lnTo>
                  <a:pt x="88900" y="60198"/>
                </a:lnTo>
                <a:lnTo>
                  <a:pt x="114300" y="49530"/>
                </a:lnTo>
                <a:lnTo>
                  <a:pt x="114300" y="44958"/>
                </a:lnTo>
                <a:lnTo>
                  <a:pt x="139700" y="35814"/>
                </a:lnTo>
                <a:lnTo>
                  <a:pt x="139700" y="32766"/>
                </a:lnTo>
                <a:lnTo>
                  <a:pt x="152400" y="28956"/>
                </a:lnTo>
                <a:lnTo>
                  <a:pt x="152400" y="29718"/>
                </a:lnTo>
                <a:lnTo>
                  <a:pt x="165100" y="26670"/>
                </a:lnTo>
                <a:lnTo>
                  <a:pt x="177800" y="24384"/>
                </a:lnTo>
                <a:lnTo>
                  <a:pt x="190500" y="22860"/>
                </a:lnTo>
                <a:lnTo>
                  <a:pt x="190500" y="21336"/>
                </a:lnTo>
                <a:lnTo>
                  <a:pt x="203200" y="20574"/>
                </a:lnTo>
                <a:lnTo>
                  <a:pt x="4953000" y="20574"/>
                </a:lnTo>
                <a:lnTo>
                  <a:pt x="4965700" y="21336"/>
                </a:lnTo>
                <a:lnTo>
                  <a:pt x="4965700" y="22860"/>
                </a:lnTo>
                <a:lnTo>
                  <a:pt x="4978400" y="24384"/>
                </a:lnTo>
                <a:lnTo>
                  <a:pt x="4991100" y="26670"/>
                </a:lnTo>
                <a:lnTo>
                  <a:pt x="5003800" y="29718"/>
                </a:lnTo>
                <a:lnTo>
                  <a:pt x="5003800" y="32766"/>
                </a:lnTo>
                <a:lnTo>
                  <a:pt x="5016500" y="36576"/>
                </a:lnTo>
                <a:lnTo>
                  <a:pt x="5016500" y="35814"/>
                </a:lnTo>
                <a:lnTo>
                  <a:pt x="5041900" y="44958"/>
                </a:lnTo>
                <a:close/>
              </a:path>
              <a:path w="5156200" h="1289684">
                <a:moveTo>
                  <a:pt x="5092700" y="1231392"/>
                </a:moveTo>
                <a:lnTo>
                  <a:pt x="5092700" y="1202436"/>
                </a:lnTo>
                <a:lnTo>
                  <a:pt x="5080000" y="1209294"/>
                </a:lnTo>
                <a:lnTo>
                  <a:pt x="5080000" y="1216152"/>
                </a:lnTo>
                <a:lnTo>
                  <a:pt x="5054600" y="1228344"/>
                </a:lnTo>
                <a:lnTo>
                  <a:pt x="5054600" y="1233678"/>
                </a:lnTo>
                <a:lnTo>
                  <a:pt x="5041900" y="1244346"/>
                </a:lnTo>
                <a:lnTo>
                  <a:pt x="5029200" y="1248918"/>
                </a:lnTo>
                <a:lnTo>
                  <a:pt x="5029200" y="1248156"/>
                </a:lnTo>
                <a:lnTo>
                  <a:pt x="5016500" y="1252728"/>
                </a:lnTo>
                <a:lnTo>
                  <a:pt x="5003800" y="1256538"/>
                </a:lnTo>
                <a:lnTo>
                  <a:pt x="5003800" y="1259586"/>
                </a:lnTo>
                <a:lnTo>
                  <a:pt x="4965700" y="1266444"/>
                </a:lnTo>
                <a:lnTo>
                  <a:pt x="4965700" y="1267206"/>
                </a:lnTo>
                <a:lnTo>
                  <a:pt x="4940300" y="1268730"/>
                </a:lnTo>
                <a:lnTo>
                  <a:pt x="215900" y="1268730"/>
                </a:lnTo>
                <a:lnTo>
                  <a:pt x="190500" y="1267206"/>
                </a:lnTo>
                <a:lnTo>
                  <a:pt x="190500" y="1266444"/>
                </a:lnTo>
                <a:lnTo>
                  <a:pt x="152400" y="1259586"/>
                </a:lnTo>
                <a:lnTo>
                  <a:pt x="139700" y="1255776"/>
                </a:lnTo>
                <a:lnTo>
                  <a:pt x="139700" y="1252728"/>
                </a:lnTo>
                <a:lnTo>
                  <a:pt x="127000" y="1248156"/>
                </a:lnTo>
                <a:lnTo>
                  <a:pt x="127000" y="1248918"/>
                </a:lnTo>
                <a:lnTo>
                  <a:pt x="114300" y="1244346"/>
                </a:lnTo>
                <a:lnTo>
                  <a:pt x="114300" y="1239012"/>
                </a:lnTo>
                <a:lnTo>
                  <a:pt x="101600" y="1233678"/>
                </a:lnTo>
                <a:lnTo>
                  <a:pt x="101600" y="1234440"/>
                </a:lnTo>
                <a:lnTo>
                  <a:pt x="88900" y="1228344"/>
                </a:lnTo>
                <a:lnTo>
                  <a:pt x="88900" y="1251204"/>
                </a:lnTo>
                <a:lnTo>
                  <a:pt x="114300" y="1267206"/>
                </a:lnTo>
                <a:lnTo>
                  <a:pt x="127000" y="1271778"/>
                </a:lnTo>
                <a:lnTo>
                  <a:pt x="139700" y="1275588"/>
                </a:lnTo>
                <a:lnTo>
                  <a:pt x="139700" y="1255776"/>
                </a:lnTo>
                <a:lnTo>
                  <a:pt x="152400" y="1256538"/>
                </a:lnTo>
                <a:lnTo>
                  <a:pt x="152400" y="1278636"/>
                </a:lnTo>
                <a:lnTo>
                  <a:pt x="165100" y="1284732"/>
                </a:lnTo>
                <a:lnTo>
                  <a:pt x="190500" y="1287780"/>
                </a:lnTo>
                <a:lnTo>
                  <a:pt x="215900" y="1289304"/>
                </a:lnTo>
                <a:lnTo>
                  <a:pt x="4940300" y="1289304"/>
                </a:lnTo>
                <a:lnTo>
                  <a:pt x="4965700" y="1287780"/>
                </a:lnTo>
                <a:lnTo>
                  <a:pt x="4991100" y="1284732"/>
                </a:lnTo>
                <a:lnTo>
                  <a:pt x="5003800" y="1278636"/>
                </a:lnTo>
                <a:lnTo>
                  <a:pt x="5016500" y="1275588"/>
                </a:lnTo>
                <a:lnTo>
                  <a:pt x="5029200" y="1271778"/>
                </a:lnTo>
                <a:lnTo>
                  <a:pt x="5041900" y="1267206"/>
                </a:lnTo>
                <a:lnTo>
                  <a:pt x="5041900" y="1261872"/>
                </a:lnTo>
                <a:lnTo>
                  <a:pt x="5067300" y="1251204"/>
                </a:lnTo>
                <a:lnTo>
                  <a:pt x="5067300" y="1245108"/>
                </a:lnTo>
                <a:lnTo>
                  <a:pt x="5092700" y="1231392"/>
                </a:lnTo>
                <a:close/>
              </a:path>
              <a:path w="5156200" h="1289684">
                <a:moveTo>
                  <a:pt x="152400" y="32766"/>
                </a:moveTo>
                <a:lnTo>
                  <a:pt x="139700" y="32766"/>
                </a:lnTo>
                <a:lnTo>
                  <a:pt x="139700" y="36576"/>
                </a:lnTo>
                <a:lnTo>
                  <a:pt x="152400" y="32766"/>
                </a:lnTo>
                <a:close/>
              </a:path>
              <a:path w="5156200" h="1289684">
                <a:moveTo>
                  <a:pt x="5118100" y="117348"/>
                </a:moveTo>
                <a:lnTo>
                  <a:pt x="5118100" y="80772"/>
                </a:lnTo>
                <a:lnTo>
                  <a:pt x="5105400" y="72390"/>
                </a:lnTo>
                <a:lnTo>
                  <a:pt x="5092700" y="57150"/>
                </a:lnTo>
                <a:lnTo>
                  <a:pt x="5080000" y="50292"/>
                </a:lnTo>
                <a:lnTo>
                  <a:pt x="5067300" y="44196"/>
                </a:lnTo>
                <a:lnTo>
                  <a:pt x="5067300" y="37338"/>
                </a:lnTo>
                <a:lnTo>
                  <a:pt x="5041900" y="26670"/>
                </a:lnTo>
                <a:lnTo>
                  <a:pt x="5041900" y="44196"/>
                </a:lnTo>
                <a:lnTo>
                  <a:pt x="5054600" y="54864"/>
                </a:lnTo>
                <a:lnTo>
                  <a:pt x="5054600" y="60198"/>
                </a:lnTo>
                <a:lnTo>
                  <a:pt x="5080000" y="72390"/>
                </a:lnTo>
                <a:lnTo>
                  <a:pt x="5080000" y="79248"/>
                </a:lnTo>
                <a:lnTo>
                  <a:pt x="5092700" y="86106"/>
                </a:lnTo>
                <a:lnTo>
                  <a:pt x="5092700" y="93726"/>
                </a:lnTo>
                <a:lnTo>
                  <a:pt x="5105400" y="101346"/>
                </a:lnTo>
                <a:lnTo>
                  <a:pt x="5105400" y="108966"/>
                </a:lnTo>
                <a:lnTo>
                  <a:pt x="5118100" y="117348"/>
                </a:lnTo>
                <a:close/>
              </a:path>
              <a:path w="5156200" h="1289684">
                <a:moveTo>
                  <a:pt x="5118100" y="1208532"/>
                </a:moveTo>
                <a:lnTo>
                  <a:pt x="5118100" y="1171194"/>
                </a:lnTo>
                <a:lnTo>
                  <a:pt x="5105400" y="1179576"/>
                </a:lnTo>
                <a:lnTo>
                  <a:pt x="5105400" y="1187196"/>
                </a:lnTo>
                <a:lnTo>
                  <a:pt x="5092700" y="1195578"/>
                </a:lnTo>
                <a:lnTo>
                  <a:pt x="5092700" y="1223772"/>
                </a:lnTo>
                <a:lnTo>
                  <a:pt x="5118100" y="1208532"/>
                </a:lnTo>
                <a:close/>
              </a:path>
              <a:path w="5156200" h="1289684">
                <a:moveTo>
                  <a:pt x="5130800" y="152400"/>
                </a:moveTo>
                <a:lnTo>
                  <a:pt x="5130800" y="106680"/>
                </a:lnTo>
                <a:lnTo>
                  <a:pt x="5118100" y="97536"/>
                </a:lnTo>
                <a:lnTo>
                  <a:pt x="5118100" y="134112"/>
                </a:lnTo>
                <a:lnTo>
                  <a:pt x="5130800" y="152400"/>
                </a:lnTo>
                <a:close/>
              </a:path>
              <a:path w="5156200" h="1289684">
                <a:moveTo>
                  <a:pt x="5130800" y="1181862"/>
                </a:moveTo>
                <a:lnTo>
                  <a:pt x="5130800" y="1145286"/>
                </a:lnTo>
                <a:lnTo>
                  <a:pt x="5118100" y="1154430"/>
                </a:lnTo>
                <a:lnTo>
                  <a:pt x="5118100" y="1200150"/>
                </a:lnTo>
                <a:lnTo>
                  <a:pt x="5130800" y="1181862"/>
                </a:lnTo>
                <a:close/>
              </a:path>
              <a:path w="5156200" h="1289684">
                <a:moveTo>
                  <a:pt x="5143500" y="181356"/>
                </a:moveTo>
                <a:lnTo>
                  <a:pt x="5143500" y="125730"/>
                </a:lnTo>
                <a:lnTo>
                  <a:pt x="5130800" y="115824"/>
                </a:lnTo>
                <a:lnTo>
                  <a:pt x="5130800" y="170688"/>
                </a:lnTo>
                <a:lnTo>
                  <a:pt x="5143500" y="181356"/>
                </a:lnTo>
                <a:close/>
              </a:path>
              <a:path w="5156200" h="1289684">
                <a:moveTo>
                  <a:pt x="5143500" y="1163574"/>
                </a:moveTo>
                <a:lnTo>
                  <a:pt x="5143500" y="1107186"/>
                </a:lnTo>
                <a:lnTo>
                  <a:pt x="5130800" y="1117854"/>
                </a:lnTo>
                <a:lnTo>
                  <a:pt x="5130800" y="1172718"/>
                </a:lnTo>
                <a:lnTo>
                  <a:pt x="5143500" y="1163574"/>
                </a:lnTo>
                <a:close/>
              </a:path>
              <a:path w="5156200" h="1289684">
                <a:moveTo>
                  <a:pt x="5156200" y="1133094"/>
                </a:moveTo>
                <a:lnTo>
                  <a:pt x="5156200" y="155448"/>
                </a:lnTo>
                <a:lnTo>
                  <a:pt x="5143500" y="145542"/>
                </a:lnTo>
                <a:lnTo>
                  <a:pt x="5143500" y="1143762"/>
                </a:lnTo>
                <a:lnTo>
                  <a:pt x="5156200" y="1133094"/>
                </a:lnTo>
                <a:close/>
              </a:path>
            </a:pathLst>
          </a:custGeom>
          <a:solidFill>
            <a:srgbClr val="FF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295495" y="1075537"/>
            <a:ext cx="5018447" cy="1114023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 indent="95885">
              <a:lnSpc>
                <a:spcPct val="103299"/>
              </a:lnSpc>
              <a:spcBef>
                <a:spcPts val="395"/>
              </a:spcBef>
            </a:pPr>
            <a:r>
              <a:rPr lang="ja-JP" altLang="en-US" sz="1100" dirty="0">
                <a:latin typeface="AoyagiKouzanFontT"/>
                <a:cs typeface="AoyagiKouzanFontT"/>
              </a:rPr>
              <a:t>建設業界においては、担い手不足が懸念され、若手の技術者や技能労働者の確保・育成を中心とした将来の担い手確保が重要な課題であり、若年技術者等の入職促進策として、建設現場における「週休２日」の確保などによる</a:t>
            </a:r>
            <a:r>
              <a:rPr lang="ja-JP" altLang="en-US" sz="1100" dirty="0">
                <a:latin typeface="kiloji"/>
                <a:cs typeface="kiloji"/>
              </a:rPr>
              <a:t>働き方改革の実現</a:t>
            </a:r>
            <a:r>
              <a:rPr lang="ja-JP" altLang="en-US" sz="1100" dirty="0">
                <a:latin typeface="AoyagiKouzanFontT"/>
                <a:cs typeface="AoyagiKouzanFontT"/>
              </a:rPr>
              <a:t>が求められている。</a:t>
            </a:r>
          </a:p>
          <a:p>
            <a:pPr marL="12700" marR="80010" indent="95885">
              <a:lnSpc>
                <a:spcPts val="1360"/>
              </a:lnSpc>
              <a:spcBef>
                <a:spcPts val="40"/>
              </a:spcBef>
            </a:pPr>
            <a:r>
              <a:rPr sz="1100" dirty="0" err="1">
                <a:latin typeface="AoyagiKouzanFontT"/>
                <a:cs typeface="AoyagiKouzanFontT"/>
              </a:rPr>
              <a:t>建設現場に</a:t>
            </a:r>
            <a:r>
              <a:rPr lang="ja-JP" altLang="en-US" sz="1100" dirty="0">
                <a:latin typeface="AoyagiKouzanFontT"/>
                <a:cs typeface="AoyagiKouzanFontT"/>
              </a:rPr>
              <a:t>おける「週休</a:t>
            </a:r>
            <a:r>
              <a:rPr lang="en-US" altLang="ja-JP" sz="1100" dirty="0">
                <a:latin typeface="AoyagiKouzanFontT"/>
                <a:cs typeface="AoyagiKouzanFontT"/>
              </a:rPr>
              <a:t>2</a:t>
            </a:r>
            <a:r>
              <a:rPr lang="ja-JP" altLang="en-US" sz="1100" dirty="0">
                <a:latin typeface="AoyagiKouzanFontT"/>
                <a:cs typeface="AoyagiKouzanFontT"/>
              </a:rPr>
              <a:t>日」</a:t>
            </a:r>
            <a:r>
              <a:rPr sz="1100" dirty="0" err="1">
                <a:latin typeface="AoyagiKouzanFontT"/>
                <a:cs typeface="AoyagiKouzanFontT"/>
              </a:rPr>
              <a:t>を確保していくに当たり、現場における現状の課題や問題点を把握するため、モデル工事を実施する</a:t>
            </a:r>
            <a:r>
              <a:rPr sz="1100" dirty="0">
                <a:latin typeface="AoyagiKouzanFontT"/>
                <a:cs typeface="AoyagiKouzanFontT"/>
              </a:rPr>
              <a:t>。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322574" y="2659388"/>
            <a:ext cx="4991367" cy="1093568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97790">
              <a:lnSpc>
                <a:spcPct val="103200"/>
              </a:lnSpc>
              <a:spcBef>
                <a:spcPts val="95"/>
              </a:spcBef>
            </a:pPr>
            <a:r>
              <a:rPr sz="1100" dirty="0" err="1">
                <a:latin typeface="AoyagiKouzanFontT"/>
                <a:cs typeface="AoyagiKouzanFontT"/>
              </a:rPr>
              <a:t>本モデル</a:t>
            </a:r>
            <a:r>
              <a:rPr lang="ja-JP" altLang="en-US" sz="1100" dirty="0">
                <a:latin typeface="AoyagiKouzanFontT"/>
                <a:cs typeface="AoyagiKouzanFontT"/>
              </a:rPr>
              <a:t>工事における「週休</a:t>
            </a:r>
            <a:r>
              <a:rPr lang="en-US" altLang="ja-JP" sz="1100" dirty="0">
                <a:latin typeface="AoyagiKouzanFontT"/>
                <a:cs typeface="AoyagiKouzanFontT"/>
              </a:rPr>
              <a:t>2</a:t>
            </a:r>
            <a:r>
              <a:rPr lang="ja-JP" altLang="en-US" sz="1100" dirty="0">
                <a:latin typeface="AoyagiKouzanFontT"/>
                <a:cs typeface="AoyagiKouzanFontT"/>
              </a:rPr>
              <a:t>日」</a:t>
            </a:r>
            <a:r>
              <a:rPr sz="1100" dirty="0">
                <a:latin typeface="AoyagiKouzanFontT"/>
                <a:cs typeface="AoyagiKouzanFontT"/>
              </a:rPr>
              <a:t>とは、工期内において、土日・祝日に関わらず、</a:t>
            </a:r>
            <a:r>
              <a:rPr sz="1100" dirty="0">
                <a:latin typeface="kiloji"/>
                <a:cs typeface="kiloji"/>
              </a:rPr>
              <a:t>週休２日</a:t>
            </a:r>
            <a:r>
              <a:rPr sz="1100" dirty="0">
                <a:uFill>
                  <a:solidFill>
                    <a:srgbClr val="FF0000"/>
                  </a:solidFill>
                </a:uFill>
                <a:latin typeface="kiloji"/>
                <a:cs typeface="kiloji"/>
              </a:rPr>
              <a:t>（４週８休）</a:t>
            </a:r>
            <a:r>
              <a:rPr sz="1100" dirty="0">
                <a:latin typeface="kiloji"/>
                <a:cs typeface="kiloji"/>
              </a:rPr>
              <a:t>相当の現場閉所</a:t>
            </a:r>
            <a:r>
              <a:rPr lang="ja-JP" altLang="en-US" sz="1100" dirty="0">
                <a:latin typeface="kiloji"/>
                <a:cs typeface="kiloji"/>
              </a:rPr>
              <a:t>を行うことをいう。</a:t>
            </a:r>
            <a:r>
              <a:rPr lang="ja-JP" altLang="en-US" sz="1100" dirty="0">
                <a:latin typeface="AoyagiKouzanFontT"/>
                <a:cs typeface="AoyagiKouzanFontT"/>
              </a:rPr>
              <a:t>（年末</a:t>
            </a:r>
            <a:r>
              <a:rPr sz="1100" dirty="0">
                <a:latin typeface="AoyagiKouzanFontT"/>
                <a:cs typeface="AoyagiKouzanFontT"/>
              </a:rPr>
              <a:t>年始６日間及び 夏期休暇３</a:t>
            </a:r>
            <a:r>
              <a:rPr sz="1100" dirty="0">
                <a:latin typeface="+mn-ea"/>
                <a:cs typeface="AoyagiKouzanFontT"/>
              </a:rPr>
              <a:t>日間は現場閉所日から除く</a:t>
            </a:r>
            <a:r>
              <a:rPr sz="1100" dirty="0">
                <a:latin typeface="AoyagiKouzanFontT"/>
                <a:cs typeface="AoyagiKouzanFontT"/>
              </a:rPr>
              <a:t>）</a:t>
            </a:r>
          </a:p>
          <a:p>
            <a:pPr marL="12700" marR="5080" indent="99695">
              <a:lnSpc>
                <a:spcPts val="1360"/>
              </a:lnSpc>
              <a:spcBef>
                <a:spcPts val="50"/>
              </a:spcBef>
            </a:pPr>
            <a:r>
              <a:rPr sz="1100" dirty="0">
                <a:latin typeface="AoyagiKouzanFontT"/>
                <a:cs typeface="AoyagiKouzanFontT"/>
              </a:rPr>
              <a:t>※</a:t>
            </a:r>
            <a:r>
              <a:rPr lang="ja-JP" altLang="en-US" sz="1100" dirty="0">
                <a:latin typeface="AoyagiKouzanFontT"/>
                <a:cs typeface="AoyagiKouzanFontT"/>
              </a:rPr>
              <a:t>ただし「週休</a:t>
            </a:r>
            <a:r>
              <a:rPr lang="en-US" altLang="ja-JP" sz="1100" dirty="0">
                <a:latin typeface="AoyagiKouzanFontT"/>
                <a:cs typeface="AoyagiKouzanFontT"/>
              </a:rPr>
              <a:t>2</a:t>
            </a:r>
            <a:r>
              <a:rPr lang="ja-JP" altLang="en-US" sz="1100" dirty="0">
                <a:latin typeface="AoyagiKouzanFontT"/>
                <a:cs typeface="AoyagiKouzanFontT"/>
              </a:rPr>
              <a:t>日の確保」</a:t>
            </a:r>
            <a:r>
              <a:rPr sz="1100" dirty="0">
                <a:latin typeface="AoyagiKouzanFontT"/>
                <a:cs typeface="AoyagiKouzanFontT"/>
              </a:rPr>
              <a:t>の取組は、将来の担い手確保、入職しやすい環境づくりを目指すものであることから、週休２日の実施にあたっては、その趣旨に 沿うよう努めるものとする。</a:t>
            </a:r>
          </a:p>
        </p:txBody>
      </p:sp>
      <p:sp>
        <p:nvSpPr>
          <p:cNvPr id="48" name="object 48"/>
          <p:cNvSpPr txBox="1"/>
          <p:nvPr/>
        </p:nvSpPr>
        <p:spPr>
          <a:xfrm>
            <a:off x="309199" y="4355496"/>
            <a:ext cx="4749800" cy="21352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18110" indent="-106045">
              <a:lnSpc>
                <a:spcPct val="100000"/>
              </a:lnSpc>
              <a:spcBef>
                <a:spcPts val="250"/>
              </a:spcBef>
              <a:buChar char="・"/>
              <a:tabLst>
                <a:tab pos="118745" algn="l"/>
              </a:tabLst>
            </a:pPr>
            <a:r>
              <a:rPr sz="1100" u="sng"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令和</a:t>
            </a:r>
            <a:r>
              <a:rPr lang="ja-JP" altLang="en-US" sz="1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３</a:t>
            </a:r>
            <a:r>
              <a:rPr sz="1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年（202</a:t>
            </a:r>
            <a:r>
              <a:rPr lang="en-US" altLang="ja-JP" sz="1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1</a:t>
            </a:r>
            <a:r>
              <a:rPr sz="1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年</a:t>
            </a:r>
            <a:r>
              <a:rPr lang="ja-JP" altLang="en-US" sz="1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）</a:t>
            </a:r>
            <a:r>
              <a:rPr lang="en-US" altLang="ja-JP" sz="1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10</a:t>
            </a:r>
            <a:r>
              <a:rPr lang="ja-JP" altLang="en-US" sz="1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月</a:t>
            </a:r>
            <a:r>
              <a:rPr lang="en-US" altLang="ja-JP" sz="1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1</a:t>
            </a:r>
            <a:r>
              <a:rPr lang="ja-JP" altLang="en-US" sz="11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日</a:t>
            </a:r>
            <a:r>
              <a:rPr sz="1100" u="sng"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以降に入札を行う工事</a:t>
            </a:r>
            <a:r>
              <a:rPr sz="1100" u="sng" dirty="0" err="1">
                <a:solidFill>
                  <a:srgbClr val="FF0000"/>
                </a:solidFill>
                <a:latin typeface="+mn-ea"/>
                <a:cs typeface="AoyagiKouzanFontT"/>
              </a:rPr>
              <a:t>より適用</a:t>
            </a:r>
            <a:endParaRPr sz="1100" u="sng" dirty="0">
              <a:solidFill>
                <a:srgbClr val="FF0000"/>
              </a:solidFill>
              <a:latin typeface="+mn-ea"/>
              <a:cs typeface="AoyagiKouzanFontT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413647" y="4929378"/>
            <a:ext cx="2258695" cy="1310005"/>
            <a:chOff x="413647" y="4929378"/>
            <a:chExt cx="2258695" cy="1310005"/>
          </a:xfrm>
        </p:grpSpPr>
        <p:sp>
          <p:nvSpPr>
            <p:cNvPr id="50" name="object 50"/>
            <p:cNvSpPr/>
            <p:nvPr/>
          </p:nvSpPr>
          <p:spPr>
            <a:xfrm>
              <a:off x="424307" y="4929390"/>
              <a:ext cx="1228725" cy="238125"/>
            </a:xfrm>
            <a:custGeom>
              <a:avLst/>
              <a:gdLst/>
              <a:ahLst/>
              <a:cxnLst/>
              <a:rect l="l" t="t" r="r" b="b"/>
              <a:pathLst>
                <a:path w="1228725" h="238125">
                  <a:moveTo>
                    <a:pt x="1228344" y="40386"/>
                  </a:moveTo>
                  <a:lnTo>
                    <a:pt x="1201674" y="3810"/>
                  </a:lnTo>
                  <a:lnTo>
                    <a:pt x="1184148" y="0"/>
                  </a:lnTo>
                  <a:lnTo>
                    <a:pt x="44196" y="0"/>
                  </a:lnTo>
                  <a:lnTo>
                    <a:pt x="40386" y="762"/>
                  </a:lnTo>
                  <a:lnTo>
                    <a:pt x="31242" y="2286"/>
                  </a:lnTo>
                  <a:lnTo>
                    <a:pt x="2286" y="31242"/>
                  </a:lnTo>
                  <a:lnTo>
                    <a:pt x="762" y="40386"/>
                  </a:lnTo>
                  <a:lnTo>
                    <a:pt x="0" y="44196"/>
                  </a:lnTo>
                  <a:lnTo>
                    <a:pt x="0" y="194310"/>
                  </a:lnTo>
                  <a:lnTo>
                    <a:pt x="762" y="198120"/>
                  </a:lnTo>
                  <a:lnTo>
                    <a:pt x="2286" y="207264"/>
                  </a:lnTo>
                  <a:lnTo>
                    <a:pt x="5334" y="214884"/>
                  </a:lnTo>
                  <a:lnTo>
                    <a:pt x="7620" y="218694"/>
                  </a:lnTo>
                  <a:lnTo>
                    <a:pt x="12954" y="224790"/>
                  </a:lnTo>
                  <a:lnTo>
                    <a:pt x="13716" y="225374"/>
                  </a:lnTo>
                  <a:lnTo>
                    <a:pt x="16002" y="227152"/>
                  </a:lnTo>
                  <a:lnTo>
                    <a:pt x="19050" y="229527"/>
                  </a:lnTo>
                  <a:lnTo>
                    <a:pt x="19812" y="230124"/>
                  </a:lnTo>
                  <a:lnTo>
                    <a:pt x="23622" y="232410"/>
                  </a:lnTo>
                  <a:lnTo>
                    <a:pt x="27432" y="234696"/>
                  </a:lnTo>
                  <a:lnTo>
                    <a:pt x="28194" y="235000"/>
                  </a:lnTo>
                  <a:lnTo>
                    <a:pt x="30480" y="235915"/>
                  </a:lnTo>
                  <a:lnTo>
                    <a:pt x="31242" y="236220"/>
                  </a:lnTo>
                  <a:lnTo>
                    <a:pt x="35814" y="236982"/>
                  </a:lnTo>
                  <a:lnTo>
                    <a:pt x="38862" y="237490"/>
                  </a:lnTo>
                  <a:lnTo>
                    <a:pt x="40386" y="237744"/>
                  </a:lnTo>
                  <a:lnTo>
                    <a:pt x="41148" y="237744"/>
                  </a:lnTo>
                  <a:lnTo>
                    <a:pt x="1187958" y="237744"/>
                  </a:lnTo>
                  <a:lnTo>
                    <a:pt x="1188720" y="237744"/>
                  </a:lnTo>
                  <a:lnTo>
                    <a:pt x="1190244" y="237490"/>
                  </a:lnTo>
                  <a:lnTo>
                    <a:pt x="1192530" y="237109"/>
                  </a:lnTo>
                  <a:lnTo>
                    <a:pt x="1193292" y="236982"/>
                  </a:lnTo>
                  <a:lnTo>
                    <a:pt x="1196340" y="236372"/>
                  </a:lnTo>
                  <a:lnTo>
                    <a:pt x="1197102" y="236220"/>
                  </a:lnTo>
                  <a:lnTo>
                    <a:pt x="1200912" y="234950"/>
                  </a:lnTo>
                  <a:lnTo>
                    <a:pt x="1201674" y="234696"/>
                  </a:lnTo>
                  <a:lnTo>
                    <a:pt x="1206246" y="231952"/>
                  </a:lnTo>
                  <a:lnTo>
                    <a:pt x="1209294" y="230124"/>
                  </a:lnTo>
                  <a:lnTo>
                    <a:pt x="1210056" y="229450"/>
                  </a:lnTo>
                  <a:lnTo>
                    <a:pt x="1214628" y="225450"/>
                  </a:lnTo>
                  <a:lnTo>
                    <a:pt x="1228344" y="198120"/>
                  </a:lnTo>
                  <a:lnTo>
                    <a:pt x="1228344" y="40386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3639" y="6001524"/>
              <a:ext cx="2258695" cy="238125"/>
            </a:xfrm>
            <a:custGeom>
              <a:avLst/>
              <a:gdLst/>
              <a:ahLst/>
              <a:cxnLst/>
              <a:rect l="l" t="t" r="r" b="b"/>
              <a:pathLst>
                <a:path w="2258695" h="238125">
                  <a:moveTo>
                    <a:pt x="2258568" y="40386"/>
                  </a:moveTo>
                  <a:lnTo>
                    <a:pt x="2231898" y="3810"/>
                  </a:lnTo>
                  <a:lnTo>
                    <a:pt x="2218944" y="762"/>
                  </a:lnTo>
                  <a:lnTo>
                    <a:pt x="2215134" y="0"/>
                  </a:lnTo>
                  <a:lnTo>
                    <a:pt x="44196" y="0"/>
                  </a:lnTo>
                  <a:lnTo>
                    <a:pt x="39624" y="762"/>
                  </a:lnTo>
                  <a:lnTo>
                    <a:pt x="35814" y="1524"/>
                  </a:lnTo>
                  <a:lnTo>
                    <a:pt x="31242" y="2286"/>
                  </a:lnTo>
                  <a:lnTo>
                    <a:pt x="2286" y="31242"/>
                  </a:lnTo>
                  <a:lnTo>
                    <a:pt x="762" y="40386"/>
                  </a:lnTo>
                  <a:lnTo>
                    <a:pt x="0" y="44196"/>
                  </a:lnTo>
                  <a:lnTo>
                    <a:pt x="0" y="194310"/>
                  </a:lnTo>
                  <a:lnTo>
                    <a:pt x="762" y="198120"/>
                  </a:lnTo>
                  <a:lnTo>
                    <a:pt x="2286" y="207264"/>
                  </a:lnTo>
                  <a:lnTo>
                    <a:pt x="5334" y="214884"/>
                  </a:lnTo>
                  <a:lnTo>
                    <a:pt x="7620" y="218694"/>
                  </a:lnTo>
                  <a:lnTo>
                    <a:pt x="12954" y="224790"/>
                  </a:lnTo>
                  <a:lnTo>
                    <a:pt x="13716" y="225374"/>
                  </a:lnTo>
                  <a:lnTo>
                    <a:pt x="16002" y="227152"/>
                  </a:lnTo>
                  <a:lnTo>
                    <a:pt x="19812" y="230124"/>
                  </a:lnTo>
                  <a:lnTo>
                    <a:pt x="22098" y="231495"/>
                  </a:lnTo>
                  <a:lnTo>
                    <a:pt x="27432" y="234696"/>
                  </a:lnTo>
                  <a:lnTo>
                    <a:pt x="28194" y="235000"/>
                  </a:lnTo>
                  <a:lnTo>
                    <a:pt x="30480" y="235915"/>
                  </a:lnTo>
                  <a:lnTo>
                    <a:pt x="31242" y="236220"/>
                  </a:lnTo>
                  <a:lnTo>
                    <a:pt x="32004" y="236347"/>
                  </a:lnTo>
                  <a:lnTo>
                    <a:pt x="35814" y="236982"/>
                  </a:lnTo>
                  <a:lnTo>
                    <a:pt x="38862" y="237591"/>
                  </a:lnTo>
                  <a:lnTo>
                    <a:pt x="39624" y="237744"/>
                  </a:lnTo>
                  <a:lnTo>
                    <a:pt x="41148" y="237744"/>
                  </a:lnTo>
                  <a:lnTo>
                    <a:pt x="2218182" y="237744"/>
                  </a:lnTo>
                  <a:lnTo>
                    <a:pt x="2218944" y="237744"/>
                  </a:lnTo>
                  <a:lnTo>
                    <a:pt x="2220468" y="237490"/>
                  </a:lnTo>
                  <a:lnTo>
                    <a:pt x="2223516" y="236982"/>
                  </a:lnTo>
                  <a:lnTo>
                    <a:pt x="2228088" y="236220"/>
                  </a:lnTo>
                  <a:lnTo>
                    <a:pt x="2228850" y="235915"/>
                  </a:lnTo>
                  <a:lnTo>
                    <a:pt x="2231136" y="235000"/>
                  </a:lnTo>
                  <a:lnTo>
                    <a:pt x="2231898" y="234696"/>
                  </a:lnTo>
                  <a:lnTo>
                    <a:pt x="2236470" y="231952"/>
                  </a:lnTo>
                  <a:lnTo>
                    <a:pt x="2239518" y="230124"/>
                  </a:lnTo>
                  <a:lnTo>
                    <a:pt x="2240280" y="229450"/>
                  </a:lnTo>
                  <a:lnTo>
                    <a:pt x="2241804" y="228117"/>
                  </a:lnTo>
                  <a:lnTo>
                    <a:pt x="2244090" y="226123"/>
                  </a:lnTo>
                  <a:lnTo>
                    <a:pt x="2244852" y="225450"/>
                  </a:lnTo>
                  <a:lnTo>
                    <a:pt x="2245614" y="224790"/>
                  </a:lnTo>
                  <a:lnTo>
                    <a:pt x="2250948" y="218694"/>
                  </a:lnTo>
                  <a:lnTo>
                    <a:pt x="2255520" y="211074"/>
                  </a:lnTo>
                  <a:lnTo>
                    <a:pt x="2257044" y="207264"/>
                  </a:lnTo>
                  <a:lnTo>
                    <a:pt x="2258568" y="198120"/>
                  </a:lnTo>
                  <a:lnTo>
                    <a:pt x="2258568" y="40386"/>
                  </a:lnTo>
                  <a:close/>
                </a:path>
              </a:pathLst>
            </a:custGeom>
            <a:solidFill>
              <a:srgbClr val="FF3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309199" y="6172375"/>
            <a:ext cx="5004743" cy="14920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・週休</a:t>
            </a:r>
            <a:r>
              <a:rPr lang="en-US" altLang="ja-JP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2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日（</a:t>
            </a:r>
            <a:r>
              <a:rPr lang="en-US" altLang="ja-JP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4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週</a:t>
            </a:r>
            <a:r>
              <a:rPr lang="en-US" altLang="ja-JP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8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休）の現場閉所を</a:t>
            </a:r>
            <a:r>
              <a:rPr lang="ja-JP" altLang="en-US" sz="1100" dirty="0">
                <a:latin typeface="+mn-ea"/>
                <a:cs typeface="AoyagiKouzanFontT"/>
              </a:rPr>
              <a:t>履行確認のうえ、</a:t>
            </a:r>
            <a:r>
              <a:rPr lang="ja-JP" altLang="en-US" sz="1100" dirty="0">
                <a:latin typeface="+mn-ea"/>
                <a:cs typeface="kiloji"/>
              </a:rPr>
              <a:t>工事施行成績評定で加点</a:t>
            </a:r>
          </a:p>
          <a:p>
            <a:pPr marL="110489">
              <a:lnSpc>
                <a:spcPct val="100000"/>
              </a:lnSpc>
              <a:spcBef>
                <a:spcPts val="45"/>
              </a:spcBef>
            </a:pPr>
            <a:r>
              <a:rPr sz="1100" dirty="0">
                <a:latin typeface="+mn-ea"/>
                <a:cs typeface="kiloji"/>
              </a:rPr>
              <a:t>（１点を加点）</a:t>
            </a:r>
          </a:p>
          <a:p>
            <a:pPr marL="13970" marR="5080" indent="-1905" algn="just">
              <a:lnSpc>
                <a:spcPct val="99800"/>
              </a:lnSpc>
              <a:spcBef>
                <a:spcPts val="125"/>
              </a:spcBef>
            </a:pP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・</a:t>
            </a:r>
            <a:r>
              <a:rPr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当初予定価格から４週８休以上を前提とした補正係数を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各経費に</a:t>
            </a:r>
            <a:r>
              <a:rPr sz="1100" dirty="0" err="1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乗じ、現場閉所の達成状況に応じて各経費を補正</a:t>
            </a:r>
            <a:endParaRPr lang="en-US" sz="1100" dirty="0">
              <a:uFill>
                <a:solidFill>
                  <a:srgbClr val="FF0000"/>
                </a:solidFill>
              </a:uFill>
              <a:latin typeface="+mn-ea"/>
              <a:cs typeface="kiloji"/>
            </a:endParaRPr>
          </a:p>
          <a:p>
            <a:pPr marL="13970" marR="5080" indent="-1905" algn="just">
              <a:lnSpc>
                <a:spcPct val="99800"/>
              </a:lnSpc>
              <a:spcBef>
                <a:spcPts val="125"/>
              </a:spcBef>
            </a:pP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・土木工事における機械設備について、労務費の補正の対象</a:t>
            </a:r>
            <a:endParaRPr lang="en-US" altLang="ja-JP" sz="1100" dirty="0">
              <a:uFill>
                <a:solidFill>
                  <a:srgbClr val="FF0000"/>
                </a:solidFill>
              </a:uFill>
              <a:latin typeface="+mn-ea"/>
              <a:cs typeface="kiloji"/>
            </a:endParaRPr>
          </a:p>
          <a:p>
            <a:pPr marL="13970" marR="5080" indent="-1905" algn="just">
              <a:lnSpc>
                <a:spcPct val="99800"/>
              </a:lnSpc>
              <a:spcBef>
                <a:spcPts val="125"/>
              </a:spcBef>
            </a:pP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・漁港工事においては、労務単価に加え機械経費</a:t>
            </a:r>
            <a:r>
              <a:rPr lang="en-US" altLang="ja-JP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(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賃料）、共通仮設費及び現場管理費を補正の対象（</a:t>
            </a:r>
            <a:r>
              <a:rPr lang="en-US" altLang="ja-JP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4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週</a:t>
            </a:r>
            <a:r>
              <a:rPr lang="en-US" altLang="ja-JP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8</a:t>
            </a:r>
            <a:r>
              <a:rPr lang="ja-JP" altLang="en-US" sz="1100" dirty="0">
                <a:uFill>
                  <a:solidFill>
                    <a:srgbClr val="FF0000"/>
                  </a:solidFill>
                </a:uFill>
                <a:latin typeface="+mn-ea"/>
                <a:cs typeface="kiloji"/>
              </a:rPr>
              <a:t>休以上）</a:t>
            </a:r>
            <a:endParaRPr lang="en-US" altLang="ja-JP" sz="1100" dirty="0">
              <a:uFill>
                <a:solidFill>
                  <a:srgbClr val="FF0000"/>
                </a:solidFill>
              </a:uFill>
              <a:latin typeface="+mn-ea"/>
              <a:cs typeface="kiloji"/>
            </a:endParaRPr>
          </a:p>
          <a:p>
            <a:pPr marL="13970" marR="5080" indent="-1905" algn="just">
              <a:lnSpc>
                <a:spcPct val="99800"/>
              </a:lnSpc>
              <a:spcBef>
                <a:spcPts val="125"/>
              </a:spcBef>
            </a:pPr>
            <a:endParaRPr sz="1100" dirty="0">
              <a:latin typeface="+mn-ea"/>
              <a:cs typeface="kiloj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372740" y="4748783"/>
            <a:ext cx="4987290" cy="2710180"/>
          </a:xfrm>
          <a:custGeom>
            <a:avLst/>
            <a:gdLst/>
            <a:ahLst/>
            <a:cxnLst/>
            <a:rect l="l" t="t" r="r" b="b"/>
            <a:pathLst>
              <a:path w="4987290" h="2710179">
                <a:moveTo>
                  <a:pt x="4987289" y="2709671"/>
                </a:moveTo>
                <a:lnTo>
                  <a:pt x="4987289" y="0"/>
                </a:lnTo>
                <a:lnTo>
                  <a:pt x="914399" y="0"/>
                </a:lnTo>
                <a:lnTo>
                  <a:pt x="914399" y="1580387"/>
                </a:lnTo>
                <a:lnTo>
                  <a:pt x="0" y="2159507"/>
                </a:lnTo>
                <a:lnTo>
                  <a:pt x="914399" y="2257805"/>
                </a:lnTo>
                <a:lnTo>
                  <a:pt x="914399" y="2709671"/>
                </a:lnTo>
                <a:lnTo>
                  <a:pt x="4987289" y="27096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342260" y="4738878"/>
            <a:ext cx="5028565" cy="2729865"/>
          </a:xfrm>
          <a:custGeom>
            <a:avLst/>
            <a:gdLst/>
            <a:ahLst/>
            <a:cxnLst/>
            <a:rect l="l" t="t" r="r" b="b"/>
            <a:pathLst>
              <a:path w="5028565" h="2729865">
                <a:moveTo>
                  <a:pt x="939546" y="1581912"/>
                </a:moveTo>
                <a:lnTo>
                  <a:pt x="0" y="2177034"/>
                </a:lnTo>
                <a:lnTo>
                  <a:pt x="31242" y="2180390"/>
                </a:lnTo>
                <a:lnTo>
                  <a:pt x="31242" y="2159508"/>
                </a:lnTo>
                <a:lnTo>
                  <a:pt x="60868" y="2162685"/>
                </a:lnTo>
                <a:lnTo>
                  <a:pt x="934212" y="1609423"/>
                </a:lnTo>
                <a:lnTo>
                  <a:pt x="934212" y="1590294"/>
                </a:lnTo>
                <a:lnTo>
                  <a:pt x="939546" y="1581912"/>
                </a:lnTo>
                <a:close/>
              </a:path>
              <a:path w="5028565" h="2729865">
                <a:moveTo>
                  <a:pt x="60868" y="2162685"/>
                </a:moveTo>
                <a:lnTo>
                  <a:pt x="31242" y="2159508"/>
                </a:lnTo>
                <a:lnTo>
                  <a:pt x="35814" y="2178558"/>
                </a:lnTo>
                <a:lnTo>
                  <a:pt x="60868" y="2162685"/>
                </a:lnTo>
                <a:close/>
              </a:path>
              <a:path w="5028565" h="2729865">
                <a:moveTo>
                  <a:pt x="954786" y="2709672"/>
                </a:moveTo>
                <a:lnTo>
                  <a:pt x="954786" y="2258568"/>
                </a:lnTo>
                <a:lnTo>
                  <a:pt x="60868" y="2162685"/>
                </a:lnTo>
                <a:lnTo>
                  <a:pt x="35814" y="2178558"/>
                </a:lnTo>
                <a:lnTo>
                  <a:pt x="31242" y="2159508"/>
                </a:lnTo>
                <a:lnTo>
                  <a:pt x="31242" y="2180390"/>
                </a:lnTo>
                <a:lnTo>
                  <a:pt x="934212" y="2277397"/>
                </a:lnTo>
                <a:lnTo>
                  <a:pt x="934212" y="2267712"/>
                </a:lnTo>
                <a:lnTo>
                  <a:pt x="943356" y="2278380"/>
                </a:lnTo>
                <a:lnTo>
                  <a:pt x="943356" y="2729484"/>
                </a:lnTo>
                <a:lnTo>
                  <a:pt x="944880" y="2729484"/>
                </a:lnTo>
                <a:lnTo>
                  <a:pt x="944880" y="2709672"/>
                </a:lnTo>
                <a:lnTo>
                  <a:pt x="954786" y="2709672"/>
                </a:lnTo>
                <a:close/>
              </a:path>
              <a:path w="5028565" h="2729865">
                <a:moveTo>
                  <a:pt x="5028438" y="2729484"/>
                </a:moveTo>
                <a:lnTo>
                  <a:pt x="5028438" y="0"/>
                </a:lnTo>
                <a:lnTo>
                  <a:pt x="934212" y="0"/>
                </a:lnTo>
                <a:lnTo>
                  <a:pt x="934212" y="1585290"/>
                </a:lnTo>
                <a:lnTo>
                  <a:pt x="939546" y="1581912"/>
                </a:lnTo>
                <a:lnTo>
                  <a:pt x="939546" y="1606044"/>
                </a:lnTo>
                <a:lnTo>
                  <a:pt x="944880" y="1602665"/>
                </a:lnTo>
                <a:lnTo>
                  <a:pt x="944880" y="20574"/>
                </a:lnTo>
                <a:lnTo>
                  <a:pt x="954786" y="9906"/>
                </a:lnTo>
                <a:lnTo>
                  <a:pt x="954786" y="20574"/>
                </a:lnTo>
                <a:lnTo>
                  <a:pt x="5007864" y="20574"/>
                </a:lnTo>
                <a:lnTo>
                  <a:pt x="5007864" y="9906"/>
                </a:lnTo>
                <a:lnTo>
                  <a:pt x="5017770" y="20574"/>
                </a:lnTo>
                <a:lnTo>
                  <a:pt x="5017770" y="2729484"/>
                </a:lnTo>
                <a:lnTo>
                  <a:pt x="5028438" y="2729484"/>
                </a:lnTo>
                <a:close/>
              </a:path>
              <a:path w="5028565" h="2729865">
                <a:moveTo>
                  <a:pt x="939546" y="1606044"/>
                </a:moveTo>
                <a:lnTo>
                  <a:pt x="939546" y="1581912"/>
                </a:lnTo>
                <a:lnTo>
                  <a:pt x="934212" y="1590294"/>
                </a:lnTo>
                <a:lnTo>
                  <a:pt x="934212" y="1609423"/>
                </a:lnTo>
                <a:lnTo>
                  <a:pt x="939546" y="1606044"/>
                </a:lnTo>
                <a:close/>
              </a:path>
              <a:path w="5028565" h="2729865">
                <a:moveTo>
                  <a:pt x="943356" y="2278380"/>
                </a:moveTo>
                <a:lnTo>
                  <a:pt x="934212" y="2267712"/>
                </a:lnTo>
                <a:lnTo>
                  <a:pt x="934212" y="2277397"/>
                </a:lnTo>
                <a:lnTo>
                  <a:pt x="943356" y="2278380"/>
                </a:lnTo>
                <a:close/>
              </a:path>
              <a:path w="5028565" h="2729865">
                <a:moveTo>
                  <a:pt x="943356" y="2729484"/>
                </a:moveTo>
                <a:lnTo>
                  <a:pt x="943356" y="2278380"/>
                </a:lnTo>
                <a:lnTo>
                  <a:pt x="934212" y="2277397"/>
                </a:lnTo>
                <a:lnTo>
                  <a:pt x="934212" y="2729484"/>
                </a:lnTo>
                <a:lnTo>
                  <a:pt x="943356" y="2729484"/>
                </a:lnTo>
                <a:close/>
              </a:path>
              <a:path w="5028565" h="2729865">
                <a:moveTo>
                  <a:pt x="954786" y="20574"/>
                </a:moveTo>
                <a:lnTo>
                  <a:pt x="954786" y="9906"/>
                </a:lnTo>
                <a:lnTo>
                  <a:pt x="944880" y="20574"/>
                </a:lnTo>
                <a:lnTo>
                  <a:pt x="954786" y="20574"/>
                </a:lnTo>
                <a:close/>
              </a:path>
              <a:path w="5028565" h="2729865">
                <a:moveTo>
                  <a:pt x="954786" y="1596390"/>
                </a:moveTo>
                <a:lnTo>
                  <a:pt x="954786" y="20574"/>
                </a:lnTo>
                <a:lnTo>
                  <a:pt x="944880" y="20574"/>
                </a:lnTo>
                <a:lnTo>
                  <a:pt x="944880" y="1602665"/>
                </a:lnTo>
                <a:lnTo>
                  <a:pt x="954786" y="1596390"/>
                </a:lnTo>
                <a:close/>
              </a:path>
              <a:path w="5028565" h="2729865">
                <a:moveTo>
                  <a:pt x="5017770" y="2709672"/>
                </a:moveTo>
                <a:lnTo>
                  <a:pt x="944880" y="2709672"/>
                </a:lnTo>
                <a:lnTo>
                  <a:pt x="954786" y="2719578"/>
                </a:lnTo>
                <a:lnTo>
                  <a:pt x="954786" y="2729484"/>
                </a:lnTo>
                <a:lnTo>
                  <a:pt x="5007864" y="2729484"/>
                </a:lnTo>
                <a:lnTo>
                  <a:pt x="5007864" y="2719578"/>
                </a:lnTo>
                <a:lnTo>
                  <a:pt x="5017770" y="2709672"/>
                </a:lnTo>
                <a:close/>
              </a:path>
              <a:path w="5028565" h="2729865">
                <a:moveTo>
                  <a:pt x="954786" y="2729484"/>
                </a:moveTo>
                <a:lnTo>
                  <a:pt x="954786" y="2719578"/>
                </a:lnTo>
                <a:lnTo>
                  <a:pt x="944880" y="2709672"/>
                </a:lnTo>
                <a:lnTo>
                  <a:pt x="944880" y="2729484"/>
                </a:lnTo>
                <a:lnTo>
                  <a:pt x="954786" y="2729484"/>
                </a:lnTo>
                <a:close/>
              </a:path>
              <a:path w="5028565" h="2729865">
                <a:moveTo>
                  <a:pt x="5017770" y="20574"/>
                </a:moveTo>
                <a:lnTo>
                  <a:pt x="5007864" y="9906"/>
                </a:lnTo>
                <a:lnTo>
                  <a:pt x="5007864" y="20574"/>
                </a:lnTo>
                <a:lnTo>
                  <a:pt x="5017770" y="20574"/>
                </a:lnTo>
                <a:close/>
              </a:path>
              <a:path w="5028565" h="2729865">
                <a:moveTo>
                  <a:pt x="5017770" y="2709672"/>
                </a:moveTo>
                <a:lnTo>
                  <a:pt x="5017770" y="20574"/>
                </a:lnTo>
                <a:lnTo>
                  <a:pt x="5007864" y="20574"/>
                </a:lnTo>
                <a:lnTo>
                  <a:pt x="5007864" y="2709672"/>
                </a:lnTo>
                <a:lnTo>
                  <a:pt x="5017770" y="2709672"/>
                </a:lnTo>
                <a:close/>
              </a:path>
              <a:path w="5028565" h="2729865">
                <a:moveTo>
                  <a:pt x="5017770" y="2729484"/>
                </a:moveTo>
                <a:lnTo>
                  <a:pt x="5017770" y="2709672"/>
                </a:lnTo>
                <a:lnTo>
                  <a:pt x="5007864" y="2719578"/>
                </a:lnTo>
                <a:lnTo>
                  <a:pt x="5007864" y="2729484"/>
                </a:lnTo>
                <a:lnTo>
                  <a:pt x="5017770" y="2729484"/>
                </a:lnTo>
                <a:close/>
              </a:path>
            </a:pathLst>
          </a:custGeom>
          <a:solidFill>
            <a:srgbClr val="FF3200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45814" y="4791455"/>
            <a:ext cx="3986529" cy="894080"/>
          </a:xfrm>
          <a:custGeom>
            <a:avLst/>
            <a:gdLst/>
            <a:ahLst/>
            <a:cxnLst/>
            <a:rect l="l" t="t" r="r" b="b"/>
            <a:pathLst>
              <a:path w="3986529" h="894079">
                <a:moveTo>
                  <a:pt x="3986021" y="745235"/>
                </a:moveTo>
                <a:lnTo>
                  <a:pt x="3986021" y="149351"/>
                </a:lnTo>
                <a:lnTo>
                  <a:pt x="3978468" y="102217"/>
                </a:lnTo>
                <a:lnTo>
                  <a:pt x="3957419" y="61228"/>
                </a:lnTo>
                <a:lnTo>
                  <a:pt x="3925287" y="28870"/>
                </a:lnTo>
                <a:lnTo>
                  <a:pt x="3884486" y="7632"/>
                </a:lnTo>
                <a:lnTo>
                  <a:pt x="3837431" y="0"/>
                </a:lnTo>
                <a:lnTo>
                  <a:pt x="0" y="0"/>
                </a:lnTo>
                <a:lnTo>
                  <a:pt x="0" y="893825"/>
                </a:lnTo>
                <a:lnTo>
                  <a:pt x="3837431" y="893825"/>
                </a:lnTo>
                <a:lnTo>
                  <a:pt x="3884486" y="886273"/>
                </a:lnTo>
                <a:lnTo>
                  <a:pt x="3925287" y="865223"/>
                </a:lnTo>
                <a:lnTo>
                  <a:pt x="3957419" y="833091"/>
                </a:lnTo>
                <a:lnTo>
                  <a:pt x="3978468" y="792291"/>
                </a:lnTo>
                <a:lnTo>
                  <a:pt x="3986021" y="7452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38956" y="4784598"/>
            <a:ext cx="3999865" cy="908050"/>
          </a:xfrm>
          <a:custGeom>
            <a:avLst/>
            <a:gdLst/>
            <a:ahLst/>
            <a:cxnLst/>
            <a:rect l="l" t="t" r="r" b="b"/>
            <a:pathLst>
              <a:path w="3999865" h="908050">
                <a:moveTo>
                  <a:pt x="3999738" y="759714"/>
                </a:moveTo>
                <a:lnTo>
                  <a:pt x="3999738" y="147828"/>
                </a:lnTo>
                <a:lnTo>
                  <a:pt x="3998214" y="132588"/>
                </a:lnTo>
                <a:lnTo>
                  <a:pt x="3995166" y="117348"/>
                </a:lnTo>
                <a:lnTo>
                  <a:pt x="3990594" y="102108"/>
                </a:lnTo>
                <a:lnTo>
                  <a:pt x="3981450" y="81534"/>
                </a:lnTo>
                <a:lnTo>
                  <a:pt x="3977640" y="75438"/>
                </a:lnTo>
                <a:lnTo>
                  <a:pt x="3973830" y="68580"/>
                </a:lnTo>
                <a:lnTo>
                  <a:pt x="3943350" y="35814"/>
                </a:lnTo>
                <a:lnTo>
                  <a:pt x="3918204" y="19050"/>
                </a:lnTo>
                <a:lnTo>
                  <a:pt x="3912108" y="15240"/>
                </a:lnTo>
                <a:lnTo>
                  <a:pt x="3905250" y="12192"/>
                </a:lnTo>
                <a:lnTo>
                  <a:pt x="3897630" y="9906"/>
                </a:lnTo>
                <a:lnTo>
                  <a:pt x="3890772" y="6858"/>
                </a:lnTo>
                <a:lnTo>
                  <a:pt x="3883152" y="5334"/>
                </a:lnTo>
                <a:lnTo>
                  <a:pt x="3875532" y="3048"/>
                </a:lnTo>
                <a:lnTo>
                  <a:pt x="3867912" y="2286"/>
                </a:lnTo>
                <a:lnTo>
                  <a:pt x="3860292" y="762"/>
                </a:lnTo>
                <a:lnTo>
                  <a:pt x="3851148" y="685"/>
                </a:lnTo>
                <a:lnTo>
                  <a:pt x="3844290" y="0"/>
                </a:lnTo>
                <a:lnTo>
                  <a:pt x="0" y="0"/>
                </a:lnTo>
                <a:lnTo>
                  <a:pt x="0" y="907542"/>
                </a:lnTo>
                <a:lnTo>
                  <a:pt x="6858" y="907542"/>
                </a:lnTo>
                <a:lnTo>
                  <a:pt x="6858" y="13716"/>
                </a:lnTo>
                <a:lnTo>
                  <a:pt x="13716" y="6858"/>
                </a:lnTo>
                <a:lnTo>
                  <a:pt x="13716" y="13716"/>
                </a:lnTo>
                <a:lnTo>
                  <a:pt x="3844290" y="13716"/>
                </a:lnTo>
                <a:lnTo>
                  <a:pt x="3851148" y="14401"/>
                </a:lnTo>
                <a:lnTo>
                  <a:pt x="3851148" y="13716"/>
                </a:lnTo>
                <a:lnTo>
                  <a:pt x="3866388" y="15240"/>
                </a:lnTo>
                <a:lnTo>
                  <a:pt x="3866388" y="15392"/>
                </a:lnTo>
                <a:lnTo>
                  <a:pt x="3873246" y="16764"/>
                </a:lnTo>
                <a:lnTo>
                  <a:pt x="3873246" y="16916"/>
                </a:lnTo>
                <a:lnTo>
                  <a:pt x="3880104" y="18288"/>
                </a:lnTo>
                <a:lnTo>
                  <a:pt x="3880104" y="18516"/>
                </a:lnTo>
                <a:lnTo>
                  <a:pt x="3886962" y="20574"/>
                </a:lnTo>
                <a:lnTo>
                  <a:pt x="3886962" y="20828"/>
                </a:lnTo>
                <a:lnTo>
                  <a:pt x="3899916" y="25146"/>
                </a:lnTo>
                <a:lnTo>
                  <a:pt x="3899916" y="25484"/>
                </a:lnTo>
                <a:lnTo>
                  <a:pt x="3906012" y="28194"/>
                </a:lnTo>
                <a:lnTo>
                  <a:pt x="3918204" y="34290"/>
                </a:lnTo>
                <a:lnTo>
                  <a:pt x="3923538" y="38100"/>
                </a:lnTo>
                <a:lnTo>
                  <a:pt x="3934968" y="46482"/>
                </a:lnTo>
                <a:lnTo>
                  <a:pt x="3934968" y="47135"/>
                </a:lnTo>
                <a:lnTo>
                  <a:pt x="3944874" y="55626"/>
                </a:lnTo>
                <a:lnTo>
                  <a:pt x="3954018" y="65532"/>
                </a:lnTo>
                <a:lnTo>
                  <a:pt x="3962400" y="76962"/>
                </a:lnTo>
                <a:lnTo>
                  <a:pt x="3962400" y="76200"/>
                </a:lnTo>
                <a:lnTo>
                  <a:pt x="3966210" y="82296"/>
                </a:lnTo>
                <a:lnTo>
                  <a:pt x="3966210" y="83515"/>
                </a:lnTo>
                <a:lnTo>
                  <a:pt x="3969258" y="88392"/>
                </a:lnTo>
                <a:lnTo>
                  <a:pt x="3975354" y="100584"/>
                </a:lnTo>
                <a:lnTo>
                  <a:pt x="3977640" y="107442"/>
                </a:lnTo>
                <a:lnTo>
                  <a:pt x="3977640" y="106680"/>
                </a:lnTo>
                <a:lnTo>
                  <a:pt x="3979926" y="114300"/>
                </a:lnTo>
                <a:lnTo>
                  <a:pt x="3979926" y="113538"/>
                </a:lnTo>
                <a:lnTo>
                  <a:pt x="3982212" y="120396"/>
                </a:lnTo>
                <a:lnTo>
                  <a:pt x="3983736" y="127254"/>
                </a:lnTo>
                <a:lnTo>
                  <a:pt x="3984498" y="134874"/>
                </a:lnTo>
                <a:lnTo>
                  <a:pt x="3984498" y="134112"/>
                </a:lnTo>
                <a:lnTo>
                  <a:pt x="3986022" y="141732"/>
                </a:lnTo>
                <a:lnTo>
                  <a:pt x="3986022" y="815721"/>
                </a:lnTo>
                <a:lnTo>
                  <a:pt x="3990594" y="805434"/>
                </a:lnTo>
                <a:lnTo>
                  <a:pt x="3992880" y="797814"/>
                </a:lnTo>
                <a:lnTo>
                  <a:pt x="3995166" y="790956"/>
                </a:lnTo>
                <a:lnTo>
                  <a:pt x="3998214" y="775716"/>
                </a:lnTo>
                <a:lnTo>
                  <a:pt x="3999738" y="759714"/>
                </a:lnTo>
                <a:close/>
              </a:path>
              <a:path w="3999865" h="908050">
                <a:moveTo>
                  <a:pt x="13716" y="13716"/>
                </a:moveTo>
                <a:lnTo>
                  <a:pt x="13716" y="6858"/>
                </a:lnTo>
                <a:lnTo>
                  <a:pt x="6858" y="13716"/>
                </a:lnTo>
                <a:lnTo>
                  <a:pt x="13716" y="13716"/>
                </a:lnTo>
                <a:close/>
              </a:path>
              <a:path w="3999865" h="908050">
                <a:moveTo>
                  <a:pt x="13716" y="893826"/>
                </a:moveTo>
                <a:lnTo>
                  <a:pt x="13716" y="13716"/>
                </a:lnTo>
                <a:lnTo>
                  <a:pt x="6858" y="13716"/>
                </a:lnTo>
                <a:lnTo>
                  <a:pt x="6858" y="893826"/>
                </a:lnTo>
                <a:lnTo>
                  <a:pt x="13716" y="893826"/>
                </a:lnTo>
                <a:close/>
              </a:path>
              <a:path w="3999865" h="908050">
                <a:moveTo>
                  <a:pt x="3851910" y="907542"/>
                </a:moveTo>
                <a:lnTo>
                  <a:pt x="3851910" y="893826"/>
                </a:lnTo>
                <a:lnTo>
                  <a:pt x="6858" y="893826"/>
                </a:lnTo>
                <a:lnTo>
                  <a:pt x="13716" y="900684"/>
                </a:lnTo>
                <a:lnTo>
                  <a:pt x="13716" y="907542"/>
                </a:lnTo>
                <a:lnTo>
                  <a:pt x="3851910" y="907542"/>
                </a:lnTo>
                <a:close/>
              </a:path>
              <a:path w="3999865" h="908050">
                <a:moveTo>
                  <a:pt x="13716" y="907542"/>
                </a:moveTo>
                <a:lnTo>
                  <a:pt x="13716" y="900684"/>
                </a:lnTo>
                <a:lnTo>
                  <a:pt x="6858" y="893826"/>
                </a:lnTo>
                <a:lnTo>
                  <a:pt x="6858" y="907542"/>
                </a:lnTo>
                <a:lnTo>
                  <a:pt x="13716" y="907542"/>
                </a:lnTo>
                <a:close/>
              </a:path>
              <a:path w="3999865" h="908050">
                <a:moveTo>
                  <a:pt x="3851910" y="14478"/>
                </a:moveTo>
                <a:lnTo>
                  <a:pt x="3851148" y="13716"/>
                </a:lnTo>
                <a:lnTo>
                  <a:pt x="3851148" y="14401"/>
                </a:lnTo>
                <a:lnTo>
                  <a:pt x="3851910" y="14478"/>
                </a:lnTo>
                <a:close/>
              </a:path>
              <a:path w="3999865" h="908050">
                <a:moveTo>
                  <a:pt x="3866388" y="906170"/>
                </a:moveTo>
                <a:lnTo>
                  <a:pt x="3866388" y="892302"/>
                </a:lnTo>
                <a:lnTo>
                  <a:pt x="3851148" y="893826"/>
                </a:lnTo>
                <a:lnTo>
                  <a:pt x="3851910" y="893826"/>
                </a:lnTo>
                <a:lnTo>
                  <a:pt x="3851910" y="907542"/>
                </a:lnTo>
                <a:lnTo>
                  <a:pt x="3860292" y="906780"/>
                </a:lnTo>
                <a:lnTo>
                  <a:pt x="3866388" y="906170"/>
                </a:lnTo>
                <a:close/>
              </a:path>
              <a:path w="3999865" h="908050">
                <a:moveTo>
                  <a:pt x="3866388" y="15392"/>
                </a:moveTo>
                <a:lnTo>
                  <a:pt x="3866388" y="15240"/>
                </a:lnTo>
                <a:lnTo>
                  <a:pt x="3865626" y="15240"/>
                </a:lnTo>
                <a:lnTo>
                  <a:pt x="3866388" y="15392"/>
                </a:lnTo>
                <a:close/>
              </a:path>
              <a:path w="3999865" h="908050">
                <a:moveTo>
                  <a:pt x="3873246" y="904951"/>
                </a:moveTo>
                <a:lnTo>
                  <a:pt x="3873246" y="890778"/>
                </a:lnTo>
                <a:lnTo>
                  <a:pt x="3865626" y="892302"/>
                </a:lnTo>
                <a:lnTo>
                  <a:pt x="3866388" y="892302"/>
                </a:lnTo>
                <a:lnTo>
                  <a:pt x="3866388" y="906170"/>
                </a:lnTo>
                <a:lnTo>
                  <a:pt x="3867912" y="906018"/>
                </a:lnTo>
                <a:lnTo>
                  <a:pt x="3873246" y="904951"/>
                </a:lnTo>
                <a:close/>
              </a:path>
              <a:path w="3999865" h="908050">
                <a:moveTo>
                  <a:pt x="3873246" y="16916"/>
                </a:moveTo>
                <a:lnTo>
                  <a:pt x="3873246" y="16764"/>
                </a:lnTo>
                <a:lnTo>
                  <a:pt x="3872484" y="16764"/>
                </a:lnTo>
                <a:lnTo>
                  <a:pt x="3873246" y="16916"/>
                </a:lnTo>
                <a:close/>
              </a:path>
              <a:path w="3999865" h="908050">
                <a:moveTo>
                  <a:pt x="3880104" y="903579"/>
                </a:moveTo>
                <a:lnTo>
                  <a:pt x="3880104" y="889254"/>
                </a:lnTo>
                <a:lnTo>
                  <a:pt x="3872484" y="890778"/>
                </a:lnTo>
                <a:lnTo>
                  <a:pt x="3873246" y="890778"/>
                </a:lnTo>
                <a:lnTo>
                  <a:pt x="3873246" y="904951"/>
                </a:lnTo>
                <a:lnTo>
                  <a:pt x="3880104" y="903579"/>
                </a:lnTo>
                <a:close/>
              </a:path>
              <a:path w="3999865" h="908050">
                <a:moveTo>
                  <a:pt x="3880104" y="18516"/>
                </a:moveTo>
                <a:lnTo>
                  <a:pt x="3880104" y="18288"/>
                </a:lnTo>
                <a:lnTo>
                  <a:pt x="3879342" y="18288"/>
                </a:lnTo>
                <a:lnTo>
                  <a:pt x="3880104" y="18516"/>
                </a:lnTo>
                <a:close/>
              </a:path>
              <a:path w="3999865" h="908050">
                <a:moveTo>
                  <a:pt x="3886962" y="901827"/>
                </a:moveTo>
                <a:lnTo>
                  <a:pt x="3886962" y="887730"/>
                </a:lnTo>
                <a:lnTo>
                  <a:pt x="3879342" y="889254"/>
                </a:lnTo>
                <a:lnTo>
                  <a:pt x="3880104" y="889254"/>
                </a:lnTo>
                <a:lnTo>
                  <a:pt x="3880104" y="903579"/>
                </a:lnTo>
                <a:lnTo>
                  <a:pt x="3883152" y="902970"/>
                </a:lnTo>
                <a:lnTo>
                  <a:pt x="3886962" y="901827"/>
                </a:lnTo>
                <a:close/>
              </a:path>
              <a:path w="3999865" h="908050">
                <a:moveTo>
                  <a:pt x="3886962" y="20828"/>
                </a:moveTo>
                <a:lnTo>
                  <a:pt x="3886962" y="20574"/>
                </a:lnTo>
                <a:lnTo>
                  <a:pt x="3886200" y="20574"/>
                </a:lnTo>
                <a:lnTo>
                  <a:pt x="3886962" y="20828"/>
                </a:lnTo>
                <a:close/>
              </a:path>
              <a:path w="3999865" h="908050">
                <a:moveTo>
                  <a:pt x="3899916" y="897483"/>
                </a:moveTo>
                <a:lnTo>
                  <a:pt x="3899916" y="882396"/>
                </a:lnTo>
                <a:lnTo>
                  <a:pt x="3893058" y="885444"/>
                </a:lnTo>
                <a:lnTo>
                  <a:pt x="3886200" y="887730"/>
                </a:lnTo>
                <a:lnTo>
                  <a:pt x="3886962" y="887730"/>
                </a:lnTo>
                <a:lnTo>
                  <a:pt x="3886962" y="901827"/>
                </a:lnTo>
                <a:lnTo>
                  <a:pt x="3890772" y="900684"/>
                </a:lnTo>
                <a:lnTo>
                  <a:pt x="3897630" y="898398"/>
                </a:lnTo>
                <a:lnTo>
                  <a:pt x="3899916" y="897483"/>
                </a:lnTo>
                <a:close/>
              </a:path>
              <a:path w="3999865" h="908050">
                <a:moveTo>
                  <a:pt x="3899916" y="25484"/>
                </a:moveTo>
                <a:lnTo>
                  <a:pt x="3899916" y="25146"/>
                </a:lnTo>
                <a:lnTo>
                  <a:pt x="3899154" y="25146"/>
                </a:lnTo>
                <a:lnTo>
                  <a:pt x="3899916" y="25484"/>
                </a:lnTo>
                <a:close/>
              </a:path>
              <a:path w="3999865" h="908050">
                <a:moveTo>
                  <a:pt x="3934968" y="861060"/>
                </a:moveTo>
                <a:lnTo>
                  <a:pt x="3923538" y="869442"/>
                </a:lnTo>
                <a:lnTo>
                  <a:pt x="3918204" y="873252"/>
                </a:lnTo>
                <a:lnTo>
                  <a:pt x="3912108" y="877062"/>
                </a:lnTo>
                <a:lnTo>
                  <a:pt x="3912108" y="876300"/>
                </a:lnTo>
                <a:lnTo>
                  <a:pt x="3906012" y="880110"/>
                </a:lnTo>
                <a:lnTo>
                  <a:pt x="3899154" y="882396"/>
                </a:lnTo>
                <a:lnTo>
                  <a:pt x="3899916" y="882396"/>
                </a:lnTo>
                <a:lnTo>
                  <a:pt x="3899916" y="897483"/>
                </a:lnTo>
                <a:lnTo>
                  <a:pt x="3905250" y="895350"/>
                </a:lnTo>
                <a:lnTo>
                  <a:pt x="3912108" y="892302"/>
                </a:lnTo>
                <a:lnTo>
                  <a:pt x="3918204" y="888492"/>
                </a:lnTo>
                <a:lnTo>
                  <a:pt x="3925062" y="884682"/>
                </a:lnTo>
                <a:lnTo>
                  <a:pt x="3931158" y="880872"/>
                </a:lnTo>
                <a:lnTo>
                  <a:pt x="3934206" y="878586"/>
                </a:lnTo>
                <a:lnTo>
                  <a:pt x="3934206" y="861822"/>
                </a:lnTo>
                <a:lnTo>
                  <a:pt x="3934968" y="861060"/>
                </a:lnTo>
                <a:close/>
              </a:path>
              <a:path w="3999865" h="908050">
                <a:moveTo>
                  <a:pt x="3934968" y="47135"/>
                </a:moveTo>
                <a:lnTo>
                  <a:pt x="3934968" y="46482"/>
                </a:lnTo>
                <a:lnTo>
                  <a:pt x="3934206" y="46482"/>
                </a:lnTo>
                <a:lnTo>
                  <a:pt x="3934968" y="47135"/>
                </a:lnTo>
                <a:close/>
              </a:path>
              <a:path w="3999865" h="908050">
                <a:moveTo>
                  <a:pt x="3966210" y="849122"/>
                </a:moveTo>
                <a:lnTo>
                  <a:pt x="3966210" y="825246"/>
                </a:lnTo>
                <a:lnTo>
                  <a:pt x="3962400" y="831342"/>
                </a:lnTo>
                <a:lnTo>
                  <a:pt x="3954018" y="842772"/>
                </a:lnTo>
                <a:lnTo>
                  <a:pt x="3954018" y="842010"/>
                </a:lnTo>
                <a:lnTo>
                  <a:pt x="3944874" y="852678"/>
                </a:lnTo>
                <a:lnTo>
                  <a:pt x="3944874" y="851916"/>
                </a:lnTo>
                <a:lnTo>
                  <a:pt x="3934206" y="861822"/>
                </a:lnTo>
                <a:lnTo>
                  <a:pt x="3934206" y="878586"/>
                </a:lnTo>
                <a:lnTo>
                  <a:pt x="3943350" y="871728"/>
                </a:lnTo>
                <a:lnTo>
                  <a:pt x="3954780" y="861822"/>
                </a:lnTo>
                <a:lnTo>
                  <a:pt x="3964686" y="851154"/>
                </a:lnTo>
                <a:lnTo>
                  <a:pt x="3966210" y="849122"/>
                </a:lnTo>
                <a:close/>
              </a:path>
              <a:path w="3999865" h="908050">
                <a:moveTo>
                  <a:pt x="3966210" y="83515"/>
                </a:moveTo>
                <a:lnTo>
                  <a:pt x="3966210" y="82296"/>
                </a:lnTo>
                <a:lnTo>
                  <a:pt x="3965448" y="82296"/>
                </a:lnTo>
                <a:lnTo>
                  <a:pt x="3966210" y="83515"/>
                </a:lnTo>
                <a:close/>
              </a:path>
              <a:path w="3999865" h="908050">
                <a:moveTo>
                  <a:pt x="3986022" y="815721"/>
                </a:moveTo>
                <a:lnTo>
                  <a:pt x="3986022" y="765810"/>
                </a:lnTo>
                <a:lnTo>
                  <a:pt x="3984498" y="773430"/>
                </a:lnTo>
                <a:lnTo>
                  <a:pt x="3983736" y="780288"/>
                </a:lnTo>
                <a:lnTo>
                  <a:pt x="3982212" y="787146"/>
                </a:lnTo>
                <a:lnTo>
                  <a:pt x="3977640" y="800862"/>
                </a:lnTo>
                <a:lnTo>
                  <a:pt x="3975354" y="806958"/>
                </a:lnTo>
                <a:lnTo>
                  <a:pt x="3972306" y="813816"/>
                </a:lnTo>
                <a:lnTo>
                  <a:pt x="3972306" y="813054"/>
                </a:lnTo>
                <a:lnTo>
                  <a:pt x="3969258" y="819912"/>
                </a:lnTo>
                <a:lnTo>
                  <a:pt x="3969258" y="819150"/>
                </a:lnTo>
                <a:lnTo>
                  <a:pt x="3965448" y="825246"/>
                </a:lnTo>
                <a:lnTo>
                  <a:pt x="3966210" y="825246"/>
                </a:lnTo>
                <a:lnTo>
                  <a:pt x="3966210" y="849122"/>
                </a:lnTo>
                <a:lnTo>
                  <a:pt x="3973830" y="838962"/>
                </a:lnTo>
                <a:lnTo>
                  <a:pt x="3977640" y="832866"/>
                </a:lnTo>
                <a:lnTo>
                  <a:pt x="3981450" y="826008"/>
                </a:lnTo>
                <a:lnTo>
                  <a:pt x="3986022" y="815721"/>
                </a:lnTo>
                <a:close/>
              </a:path>
            </a:pathLst>
          </a:custGeom>
          <a:solidFill>
            <a:srgbClr val="FFB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6284358" y="4800098"/>
            <a:ext cx="4015740" cy="10826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9539" marR="6350" algn="just">
              <a:lnSpc>
                <a:spcPct val="91600"/>
              </a:lnSpc>
              <a:spcBef>
                <a:spcPts val="215"/>
              </a:spcBef>
            </a:pPr>
            <a:r>
              <a:rPr sz="950" dirty="0">
                <a:latin typeface="kiloji"/>
                <a:cs typeface="kiloji"/>
              </a:rPr>
              <a:t>○週休２日で施工する場合、現状より工期が長くなり、</a:t>
            </a:r>
            <a:r>
              <a:rPr sz="950" b="0" dirty="0">
                <a:uFill>
                  <a:solidFill>
                    <a:srgbClr val="FF0000"/>
                  </a:solidFill>
                </a:uFill>
                <a:latin typeface="Noto Sans CJK JP Medium"/>
                <a:cs typeface="Noto Sans CJK JP Medium"/>
              </a:rPr>
              <a:t>安全施設のリース代等を含む共通仮設費</a:t>
            </a:r>
            <a:r>
              <a:rPr sz="950" dirty="0">
                <a:latin typeface="kiloji"/>
                <a:cs typeface="kiloji"/>
              </a:rPr>
              <a:t>や</a:t>
            </a:r>
            <a:r>
              <a:rPr sz="950" b="0" dirty="0">
                <a:uFill>
                  <a:solidFill>
                    <a:srgbClr val="FF0000"/>
                  </a:solidFill>
                </a:uFill>
                <a:latin typeface="Noto Sans CJK JP Medium"/>
                <a:cs typeface="Noto Sans CJK JP Medium"/>
              </a:rPr>
              <a:t>現場技術者の給与等を含む現場管理費</a:t>
            </a:r>
            <a:r>
              <a:rPr sz="950" dirty="0">
                <a:latin typeface="kiloji"/>
                <a:cs typeface="kiloji"/>
              </a:rPr>
              <a:t>、機械経費 が官積算の計上額とがかい離する可能性がある。</a:t>
            </a:r>
          </a:p>
          <a:p>
            <a:pPr marL="254635" indent="-125730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89473"/>
              <a:buFont typeface="kiloji"/>
              <a:buChar char="○"/>
              <a:tabLst>
                <a:tab pos="255270" algn="l"/>
              </a:tabLst>
            </a:pPr>
            <a:r>
              <a:rPr sz="950" b="0" dirty="0">
                <a:uFill>
                  <a:solidFill>
                    <a:srgbClr val="FF0000"/>
                  </a:solidFill>
                </a:uFill>
                <a:latin typeface="Noto Sans CJK JP Medium"/>
                <a:cs typeface="Noto Sans CJK JP Medium"/>
              </a:rPr>
              <a:t>間接工事費について最新の施工実態をふまえ見直しを行う</a:t>
            </a:r>
            <a:r>
              <a:rPr sz="950" dirty="0">
                <a:latin typeface="kiloji"/>
                <a:cs typeface="kiloji"/>
              </a:rPr>
              <a:t>とともに、</a:t>
            </a:r>
          </a:p>
          <a:p>
            <a:pPr marL="129539" marR="5080" indent="1270">
              <a:lnSpc>
                <a:spcPts val="1050"/>
              </a:lnSpc>
              <a:spcBef>
                <a:spcPts val="195"/>
              </a:spcBef>
            </a:pPr>
            <a:r>
              <a:rPr sz="950" b="0" dirty="0">
                <a:uFill>
                  <a:solidFill>
                    <a:srgbClr val="FF0000"/>
                  </a:solidFill>
                </a:uFill>
                <a:latin typeface="Noto Sans CJK JP Medium"/>
                <a:cs typeface="Noto Sans CJK JP Medium"/>
              </a:rPr>
              <a:t>機械経費や労務費</a:t>
            </a:r>
            <a:r>
              <a:rPr sz="950" dirty="0">
                <a:latin typeface="kiloji"/>
                <a:cs typeface="kiloji"/>
              </a:rPr>
              <a:t>について、週休２日の実施に伴い必要となる経費を適切 に計上できるよう</a:t>
            </a:r>
            <a:r>
              <a:rPr sz="950" b="0" dirty="0">
                <a:uFill>
                  <a:solidFill>
                    <a:srgbClr val="FF0000"/>
                  </a:solidFill>
                </a:uFill>
                <a:latin typeface="Noto Sans CJK JP Medium"/>
                <a:cs typeface="Noto Sans CJK JP Medium"/>
              </a:rPr>
              <a:t>補正を行う</a:t>
            </a:r>
            <a:r>
              <a:rPr sz="950" dirty="0">
                <a:latin typeface="kiloji"/>
                <a:cs typeface="kiloji"/>
              </a:rPr>
              <a:t>。</a:t>
            </a: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50" b="0" dirty="0">
                <a:latin typeface="Noto Sans CJK JP Medium"/>
                <a:cs typeface="Noto Sans CJK JP Medium"/>
              </a:rPr>
              <a:t>【</a:t>
            </a:r>
            <a:r>
              <a:rPr sz="950" b="0" dirty="0" err="1">
                <a:latin typeface="Noto Sans CJK JP Medium"/>
                <a:cs typeface="Noto Sans CJK JP Medium"/>
              </a:rPr>
              <a:t>補正係数（土木工事の場合</a:t>
            </a:r>
            <a:r>
              <a:rPr sz="950" b="0" dirty="0">
                <a:latin typeface="Noto Sans CJK JP Medium"/>
                <a:cs typeface="Noto Sans CJK JP Medium"/>
              </a:rPr>
              <a:t>）】</a:t>
            </a:r>
            <a:endParaRPr sz="1275" baseline="3267" dirty="0">
              <a:latin typeface="AoyagiKouzanFontT"/>
              <a:cs typeface="AoyagiKouzanFontT"/>
            </a:endParaRPr>
          </a:p>
        </p:txBody>
      </p:sp>
      <p:graphicFrame>
        <p:nvGraphicFramePr>
          <p:cNvPr id="59" name="object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064080"/>
              </p:ext>
            </p:extLst>
          </p:nvPr>
        </p:nvGraphicFramePr>
        <p:xfrm>
          <a:off x="6345814" y="5911850"/>
          <a:ext cx="3955414" cy="14648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3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8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5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050" b="0" spc="-315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４</a:t>
                      </a:r>
                      <a:r>
                        <a:rPr sz="1050" b="0" spc="-1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 </a:t>
                      </a:r>
                      <a:r>
                        <a:rPr sz="1050" b="0" spc="27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週</a:t>
                      </a:r>
                      <a:r>
                        <a:rPr sz="1050" b="0" spc="-315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６</a:t>
                      </a:r>
                      <a:r>
                        <a:rPr sz="1050" b="0" spc="5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 </a:t>
                      </a:r>
                      <a:r>
                        <a:rPr sz="1050" b="0" spc="3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休</a:t>
                      </a:r>
                      <a:endParaRPr sz="1050">
                        <a:latin typeface="Noto Sans CJK JP Medium"/>
                        <a:cs typeface="Noto Sans CJK JP Medium"/>
                      </a:endParaRPr>
                    </a:p>
                  </a:txBody>
                  <a:tcPr marL="0" marR="0" marT="4889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050" b="0" spc="-315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４</a:t>
                      </a:r>
                      <a:r>
                        <a:rPr sz="1050" b="0" spc="-1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 </a:t>
                      </a:r>
                      <a:r>
                        <a:rPr sz="1050" b="0" spc="27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週</a:t>
                      </a:r>
                      <a:r>
                        <a:rPr sz="1050" b="0" spc="-315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７</a:t>
                      </a:r>
                      <a:r>
                        <a:rPr sz="1050" b="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 </a:t>
                      </a:r>
                      <a:r>
                        <a:rPr sz="1050" b="0" spc="3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休</a:t>
                      </a:r>
                      <a:endParaRPr sz="1050">
                        <a:latin typeface="Noto Sans CJK JP Medium"/>
                        <a:cs typeface="Noto Sans CJK JP Medium"/>
                      </a:endParaRPr>
                    </a:p>
                  </a:txBody>
                  <a:tcPr marL="0" marR="0" marT="4889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tc>
                  <a:txBody>
                    <a:bodyPr/>
                    <a:lstStyle/>
                    <a:p>
                      <a:pPr marL="302260" marR="153035" indent="-140335">
                        <a:lnSpc>
                          <a:spcPct val="102899"/>
                        </a:lnSpc>
                        <a:spcBef>
                          <a:spcPts val="345"/>
                        </a:spcBef>
                      </a:pPr>
                      <a:r>
                        <a:rPr sz="1050" b="0" spc="-315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４</a:t>
                      </a:r>
                      <a:r>
                        <a:rPr sz="1050" b="0" spc="-4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 </a:t>
                      </a:r>
                      <a:r>
                        <a:rPr sz="1050" b="0" spc="27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週</a:t>
                      </a:r>
                      <a:r>
                        <a:rPr sz="1050" b="0" spc="-315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８</a:t>
                      </a:r>
                      <a:r>
                        <a:rPr sz="1050" b="0" spc="-3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 </a:t>
                      </a:r>
                      <a:r>
                        <a:rPr sz="1050" b="0" spc="3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休 </a:t>
                      </a:r>
                      <a:r>
                        <a:rPr sz="1050" b="0" spc="35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以</a:t>
                      </a:r>
                      <a:r>
                        <a:rPr sz="1050" b="0" spc="30" dirty="0">
                          <a:solidFill>
                            <a:srgbClr val="FFFFFF"/>
                          </a:solidFill>
                          <a:latin typeface="Noto Sans CJK JP Medium"/>
                          <a:cs typeface="Noto Sans CJK JP Medium"/>
                        </a:rPr>
                        <a:t>上</a:t>
                      </a:r>
                      <a:endParaRPr sz="1050">
                        <a:latin typeface="Noto Sans CJK JP Medium"/>
                        <a:cs typeface="Noto Sans CJK JP Medium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06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30" dirty="0" err="1">
                          <a:latin typeface="kiloji"/>
                          <a:cs typeface="kiloji"/>
                        </a:rPr>
                        <a:t>労務費</a:t>
                      </a:r>
                      <a:endParaRPr sz="950" dirty="0"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１．０１</a:t>
                      </a:r>
                      <a:endParaRPr sz="1050" dirty="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１．０３</a:t>
                      </a:r>
                      <a:endParaRPr sz="105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１．０５</a:t>
                      </a:r>
                      <a:endParaRPr sz="105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105" dirty="0">
                          <a:latin typeface="kiloji"/>
                          <a:cs typeface="kiloji"/>
                        </a:rPr>
                        <a:t>機械経費（賃料）</a:t>
                      </a:r>
                      <a:endParaRPr sz="1050"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１．０１</a:t>
                      </a:r>
                      <a:endParaRPr sz="105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１．０３</a:t>
                      </a:r>
                      <a:endParaRPr sz="105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１．０４</a:t>
                      </a:r>
                      <a:endParaRPr sz="105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30" dirty="0">
                          <a:latin typeface="kiloji"/>
                          <a:cs typeface="kiloji"/>
                        </a:rPr>
                        <a:t>共通仮設費</a:t>
                      </a:r>
                      <a:endParaRPr sz="1050"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１．０２</a:t>
                      </a:r>
                      <a:endParaRPr sz="105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１．０３</a:t>
                      </a:r>
                      <a:endParaRPr sz="105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</a:t>
                      </a:r>
                      <a:r>
                        <a:rPr lang="ja-JP" altLang="en-US"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４</a:t>
                      </a:r>
                      <a:endParaRPr sz="1050" dirty="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1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0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050" spc="30" dirty="0">
                          <a:latin typeface="kiloji"/>
                          <a:cs typeface="kiloji"/>
                        </a:rPr>
                        <a:t>現場管理費</a:t>
                      </a:r>
                      <a:endParaRPr sz="1050">
                        <a:latin typeface="kiloji"/>
                        <a:cs typeface="kiloji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１．０３</a:t>
                      </a:r>
                      <a:endParaRPr sz="1050" dirty="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１．０４</a:t>
                      </a:r>
                      <a:endParaRPr sz="105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１．０</a:t>
                      </a:r>
                      <a:r>
                        <a:rPr lang="ja-JP" altLang="en-US" sz="1050" spc="-320" dirty="0">
                          <a:solidFill>
                            <a:schemeClr val="tx1"/>
                          </a:solidFill>
                          <a:latin typeface="kiloji"/>
                          <a:cs typeface="kiloji"/>
                        </a:rPr>
                        <a:t>６</a:t>
                      </a:r>
                      <a:endParaRPr sz="1050" dirty="0">
                        <a:solidFill>
                          <a:schemeClr val="tx1"/>
                        </a:solidFill>
                        <a:latin typeface="kiloji"/>
                        <a:cs typeface="kiloji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0" name="object 60"/>
          <p:cNvSpPr txBox="1"/>
          <p:nvPr/>
        </p:nvSpPr>
        <p:spPr>
          <a:xfrm>
            <a:off x="295494" y="5055752"/>
            <a:ext cx="5150107" cy="767518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5240">
              <a:spcBef>
                <a:spcPts val="730"/>
              </a:spcBef>
            </a:pPr>
            <a:r>
              <a:rPr lang="ja-JP" altLang="en-US" sz="1100" dirty="0">
                <a:latin typeface="+mn-ea"/>
                <a:cs typeface="AoyagiKouzanFontT"/>
              </a:rPr>
              <a:t>・工期</a:t>
            </a:r>
            <a:r>
              <a:rPr sz="1100" dirty="0">
                <a:latin typeface="+mn-ea"/>
                <a:cs typeface="AoyagiKouzanFontT"/>
              </a:rPr>
              <a:t>設定支援システムを活用するなどして</a:t>
            </a:r>
            <a:r>
              <a:rPr sz="1100" dirty="0">
                <a:latin typeface="+mn-ea"/>
                <a:cs typeface="kiloji"/>
              </a:rPr>
              <a:t>週休２日による工期設定を行った工事</a:t>
            </a:r>
            <a:endParaRPr lang="en-US" sz="1100" dirty="0">
              <a:latin typeface="+mn-ea"/>
              <a:cs typeface="kiloji"/>
            </a:endParaRPr>
          </a:p>
          <a:p>
            <a:pPr marL="15240">
              <a:spcBef>
                <a:spcPts val="730"/>
              </a:spcBef>
            </a:pPr>
            <a:r>
              <a:rPr lang="ja-JP" altLang="en-US" sz="1100" dirty="0">
                <a:latin typeface="+mn-ea"/>
                <a:cs typeface="kiloji"/>
              </a:rPr>
              <a:t>　（災害</a:t>
            </a:r>
            <a:r>
              <a:rPr sz="1100" dirty="0" err="1">
                <a:latin typeface="+mn-ea"/>
                <a:cs typeface="AoyagiKouzanFontT"/>
              </a:rPr>
              <a:t>復旧工事、緊急対応工事及び工期末に制限のある工事などは除く）を対象</a:t>
            </a:r>
            <a:endParaRPr sz="1100" dirty="0">
              <a:latin typeface="+mn-ea"/>
              <a:cs typeface="AoyagiKouzanFontT"/>
            </a:endParaRPr>
          </a:p>
          <a:p>
            <a:pPr marL="12700">
              <a:spcBef>
                <a:spcPts val="535"/>
              </a:spcBef>
            </a:pPr>
            <a:r>
              <a:rPr lang="ja-JP" altLang="en-US" sz="1100" dirty="0">
                <a:latin typeface="+mn-ea"/>
                <a:cs typeface="kiloji"/>
              </a:rPr>
              <a:t>・週休</a:t>
            </a:r>
            <a:r>
              <a:rPr sz="1100" dirty="0">
                <a:latin typeface="+mn-ea"/>
                <a:cs typeface="kiloji"/>
              </a:rPr>
              <a:t>２日の実施については、契約後、受注者が選択 （施工者希望型のみ）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C8A08B01-3BC0-43CD-B455-AC9FA40A3A77}"/>
              </a:ext>
            </a:extLst>
          </p:cNvPr>
          <p:cNvSpPr/>
          <p:nvPr/>
        </p:nvSpPr>
        <p:spPr>
          <a:xfrm>
            <a:off x="8803895" y="87757"/>
            <a:ext cx="505205" cy="3376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object 2"/>
          <p:cNvSpPr txBox="1"/>
          <p:nvPr/>
        </p:nvSpPr>
        <p:spPr>
          <a:xfrm>
            <a:off x="8451786" y="132259"/>
            <a:ext cx="2251856" cy="277640"/>
          </a:xfrm>
          <a:prstGeom prst="rect">
            <a:avLst/>
          </a:prstGeom>
          <a:noFill/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1700" spc="25" dirty="0">
                <a:latin typeface="AoyagiKouzanFontT"/>
                <a:cs typeface="AoyagiKouzanFontT"/>
              </a:rPr>
              <a:t>苫小牧港管理組合</a:t>
            </a:r>
            <a:endParaRPr sz="1700" dirty="0">
              <a:latin typeface="AoyagiKouzanFontT"/>
              <a:cs typeface="AoyagiKouzanFontT"/>
            </a:endParaRPr>
          </a:p>
        </p:txBody>
      </p:sp>
      <p:sp>
        <p:nvSpPr>
          <p:cNvPr id="63" name="object 47">
            <a:extLst>
              <a:ext uri="{FF2B5EF4-FFF2-40B4-BE49-F238E27FC236}">
                <a16:creationId xmlns:a16="http://schemas.microsoft.com/office/drawing/2014/main" id="{6BF69A09-BB01-42F8-8868-5A41A911E86D}"/>
              </a:ext>
            </a:extLst>
          </p:cNvPr>
          <p:cNvSpPr txBox="1"/>
          <p:nvPr/>
        </p:nvSpPr>
        <p:spPr>
          <a:xfrm>
            <a:off x="310261" y="2421381"/>
            <a:ext cx="1836039" cy="198771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229"/>
              </a:spcBef>
            </a:pPr>
            <a:r>
              <a:rPr sz="1100" b="1" spc="-335" dirty="0">
                <a:solidFill>
                  <a:srgbClr val="FFFFFF"/>
                </a:solidFill>
                <a:latin typeface="kiloji"/>
                <a:cs typeface="kiloji"/>
              </a:rPr>
              <a:t>２．</a:t>
            </a:r>
            <a:r>
              <a:rPr sz="1100" b="1" spc="35" dirty="0">
                <a:solidFill>
                  <a:srgbClr val="FFFFFF"/>
                </a:solidFill>
                <a:latin typeface="kiloji"/>
                <a:cs typeface="kiloji"/>
              </a:rPr>
              <a:t>週休</a:t>
            </a:r>
            <a:r>
              <a:rPr sz="1100" b="1" spc="-325" dirty="0">
                <a:solidFill>
                  <a:srgbClr val="FFFFFF"/>
                </a:solidFill>
                <a:latin typeface="kiloji"/>
                <a:cs typeface="kiloji"/>
              </a:rPr>
              <a:t>２</a:t>
            </a:r>
            <a:r>
              <a:rPr sz="1100" b="1" spc="30" dirty="0">
                <a:solidFill>
                  <a:srgbClr val="FFFFFF"/>
                </a:solidFill>
                <a:latin typeface="kiloji"/>
                <a:cs typeface="kiloji"/>
              </a:rPr>
              <a:t>日</a:t>
            </a:r>
            <a:r>
              <a:rPr sz="1100" b="1" spc="-229" dirty="0">
                <a:solidFill>
                  <a:srgbClr val="FFFFFF"/>
                </a:solidFill>
                <a:latin typeface="kiloji"/>
                <a:cs typeface="kiloji"/>
              </a:rPr>
              <a:t>と</a:t>
            </a:r>
            <a:r>
              <a:rPr sz="1100" b="1" spc="30" dirty="0">
                <a:solidFill>
                  <a:srgbClr val="FFFFFF"/>
                </a:solidFill>
                <a:latin typeface="kiloji"/>
                <a:cs typeface="kiloji"/>
              </a:rPr>
              <a:t>は</a:t>
            </a:r>
            <a:endParaRPr sz="1100" b="1" dirty="0">
              <a:latin typeface="kiloji"/>
              <a:cs typeface="kiloji"/>
            </a:endParaRPr>
          </a:p>
        </p:txBody>
      </p:sp>
      <p:sp>
        <p:nvSpPr>
          <p:cNvPr id="65" name="object 47">
            <a:extLst>
              <a:ext uri="{FF2B5EF4-FFF2-40B4-BE49-F238E27FC236}">
                <a16:creationId xmlns:a16="http://schemas.microsoft.com/office/drawing/2014/main" id="{EE04B837-FADB-492F-8154-8F17C9D79E76}"/>
              </a:ext>
            </a:extLst>
          </p:cNvPr>
          <p:cNvSpPr txBox="1"/>
          <p:nvPr/>
        </p:nvSpPr>
        <p:spPr>
          <a:xfrm>
            <a:off x="358959" y="841179"/>
            <a:ext cx="1836039" cy="198771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229"/>
              </a:spcBef>
            </a:pPr>
            <a:r>
              <a:rPr lang="ja-JP" altLang="en-US" sz="1100" b="1" spc="35" dirty="0">
                <a:solidFill>
                  <a:srgbClr val="FFFFFF"/>
                </a:solidFill>
                <a:latin typeface="kiloji"/>
                <a:cs typeface="kiloji"/>
              </a:rPr>
              <a:t>１．目的</a:t>
            </a:r>
            <a:endParaRPr sz="1100" b="1" dirty="0">
              <a:latin typeface="kiloji"/>
              <a:cs typeface="kiloji"/>
            </a:endParaRPr>
          </a:p>
        </p:txBody>
      </p:sp>
      <p:sp>
        <p:nvSpPr>
          <p:cNvPr id="67" name="object 47">
            <a:extLst>
              <a:ext uri="{FF2B5EF4-FFF2-40B4-BE49-F238E27FC236}">
                <a16:creationId xmlns:a16="http://schemas.microsoft.com/office/drawing/2014/main" id="{377FAB6C-FC15-4288-B379-6CB52E490FDF}"/>
              </a:ext>
            </a:extLst>
          </p:cNvPr>
          <p:cNvSpPr txBox="1"/>
          <p:nvPr/>
        </p:nvSpPr>
        <p:spPr>
          <a:xfrm>
            <a:off x="361899" y="4012218"/>
            <a:ext cx="1836039" cy="198771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229"/>
              </a:spcBef>
            </a:pPr>
            <a:r>
              <a:rPr lang="ja-JP" altLang="en-US" sz="1100" b="1" spc="-335" dirty="0">
                <a:solidFill>
                  <a:srgbClr val="FFFFFF"/>
                </a:solidFill>
                <a:latin typeface="kiloji"/>
                <a:cs typeface="kiloji"/>
              </a:rPr>
              <a:t>３</a:t>
            </a:r>
            <a:r>
              <a:rPr sz="1100" b="1" spc="-335" dirty="0">
                <a:solidFill>
                  <a:srgbClr val="FFFFFF"/>
                </a:solidFill>
                <a:latin typeface="kiloji"/>
                <a:cs typeface="kiloji"/>
              </a:rPr>
              <a:t>．</a:t>
            </a:r>
            <a:r>
              <a:rPr lang="ja-JP" altLang="en-US" sz="1100" b="1" spc="30" dirty="0">
                <a:solidFill>
                  <a:srgbClr val="FFFFFF"/>
                </a:solidFill>
                <a:latin typeface="kiloji"/>
                <a:cs typeface="kiloji"/>
              </a:rPr>
              <a:t>適用時期</a:t>
            </a:r>
            <a:endParaRPr sz="1100" b="1" dirty="0">
              <a:latin typeface="kiloji"/>
              <a:cs typeface="kiloji"/>
            </a:endParaRPr>
          </a:p>
        </p:txBody>
      </p:sp>
      <p:sp>
        <p:nvSpPr>
          <p:cNvPr id="69" name="object 47">
            <a:extLst>
              <a:ext uri="{FF2B5EF4-FFF2-40B4-BE49-F238E27FC236}">
                <a16:creationId xmlns:a16="http://schemas.microsoft.com/office/drawing/2014/main" id="{B8A6EE02-BE6D-4CF9-A566-3F5C15EBF45E}"/>
              </a:ext>
            </a:extLst>
          </p:cNvPr>
          <p:cNvSpPr txBox="1"/>
          <p:nvPr/>
        </p:nvSpPr>
        <p:spPr>
          <a:xfrm>
            <a:off x="393268" y="4924765"/>
            <a:ext cx="1836039" cy="198771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229"/>
              </a:spcBef>
            </a:pPr>
            <a:r>
              <a:rPr lang="ja-JP" altLang="en-US" sz="1100" b="1" spc="-335" dirty="0">
                <a:solidFill>
                  <a:srgbClr val="FFFFFF"/>
                </a:solidFill>
                <a:latin typeface="kiloji"/>
                <a:cs typeface="kiloji"/>
              </a:rPr>
              <a:t>４</a:t>
            </a:r>
            <a:r>
              <a:rPr sz="1100" b="1" spc="-335" dirty="0">
                <a:solidFill>
                  <a:srgbClr val="FFFFFF"/>
                </a:solidFill>
                <a:latin typeface="kiloji"/>
                <a:cs typeface="kiloji"/>
              </a:rPr>
              <a:t>．</a:t>
            </a:r>
            <a:r>
              <a:rPr lang="ja-JP" altLang="en-US" sz="1100" b="1" spc="30" dirty="0">
                <a:solidFill>
                  <a:srgbClr val="FFFFFF"/>
                </a:solidFill>
                <a:latin typeface="kiloji"/>
                <a:cs typeface="kiloji"/>
              </a:rPr>
              <a:t>対象工事</a:t>
            </a:r>
            <a:endParaRPr sz="1100" b="1" dirty="0">
              <a:latin typeface="kiloji"/>
              <a:cs typeface="kiloji"/>
            </a:endParaRPr>
          </a:p>
        </p:txBody>
      </p:sp>
      <p:sp>
        <p:nvSpPr>
          <p:cNvPr id="71" name="object 47">
            <a:extLst>
              <a:ext uri="{FF2B5EF4-FFF2-40B4-BE49-F238E27FC236}">
                <a16:creationId xmlns:a16="http://schemas.microsoft.com/office/drawing/2014/main" id="{F27364FC-F113-48D9-B927-C62692B78057}"/>
              </a:ext>
            </a:extLst>
          </p:cNvPr>
          <p:cNvSpPr txBox="1"/>
          <p:nvPr/>
        </p:nvSpPr>
        <p:spPr>
          <a:xfrm>
            <a:off x="393268" y="5984648"/>
            <a:ext cx="2638667" cy="198771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229"/>
              </a:spcBef>
            </a:pPr>
            <a:r>
              <a:rPr lang="ja-JP" altLang="en-US" sz="1100" b="1" spc="-335" dirty="0">
                <a:solidFill>
                  <a:srgbClr val="FFFFFF"/>
                </a:solidFill>
                <a:latin typeface="kiloji"/>
                <a:cs typeface="kiloji"/>
              </a:rPr>
              <a:t>５</a:t>
            </a:r>
            <a:r>
              <a:rPr sz="1100" b="1" spc="-335" dirty="0">
                <a:solidFill>
                  <a:srgbClr val="FFFFFF"/>
                </a:solidFill>
                <a:latin typeface="kiloji"/>
                <a:cs typeface="kiloji"/>
              </a:rPr>
              <a:t>．</a:t>
            </a:r>
            <a:r>
              <a:rPr lang="ja-JP" altLang="en-US" sz="1100" b="1" spc="30" dirty="0">
                <a:solidFill>
                  <a:srgbClr val="FFFFFF"/>
                </a:solidFill>
                <a:latin typeface="kiloji"/>
                <a:cs typeface="kiloji"/>
              </a:rPr>
              <a:t>成績評定および経費の補正</a:t>
            </a:r>
            <a:endParaRPr sz="1100" b="1" dirty="0">
              <a:latin typeface="kiloji"/>
              <a:cs typeface="kiloj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7633F1A4-78C7-4FAD-A10C-B24E179A3369}"/>
              </a:ext>
            </a:extLst>
          </p:cNvPr>
          <p:cNvSpPr txBox="1">
            <a:spLocks/>
          </p:cNvSpPr>
          <p:nvPr/>
        </p:nvSpPr>
        <p:spPr>
          <a:xfrm>
            <a:off x="596692" y="80397"/>
            <a:ext cx="7543800" cy="4116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kiloji"/>
                <a:ea typeface="+mj-ea"/>
                <a:cs typeface="kiloji"/>
              </a:defRPr>
            </a:lvl1pPr>
          </a:lstStyle>
          <a:p>
            <a:pPr marL="12700">
              <a:spcBef>
                <a:spcPts val="90"/>
              </a:spcBef>
            </a:pPr>
            <a:r>
              <a:rPr kumimoji="0" lang="ja-JP" altLang="en-US" kern="0" spc="100"/>
              <a:t>週休２日モデル工事の実施について（概要版）</a:t>
            </a:r>
            <a:endParaRPr kumimoji="0" lang="ja-JP" altLang="en-US" kern="0" spc="1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6A6E76-172F-4031-A257-5697E8973B23}"/>
              </a:ext>
            </a:extLst>
          </p:cNvPr>
          <p:cNvSpPr/>
          <p:nvPr/>
        </p:nvSpPr>
        <p:spPr>
          <a:xfrm>
            <a:off x="8775700" y="80397"/>
            <a:ext cx="609600" cy="3312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D16B0F6D-73A3-45B6-808F-BE8197E71A2A}"/>
              </a:ext>
            </a:extLst>
          </p:cNvPr>
          <p:cNvSpPr txBox="1"/>
          <p:nvPr/>
        </p:nvSpPr>
        <p:spPr>
          <a:xfrm>
            <a:off x="8451786" y="132259"/>
            <a:ext cx="2251856" cy="277640"/>
          </a:xfrm>
          <a:prstGeom prst="rect">
            <a:avLst/>
          </a:prstGeom>
          <a:noFill/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1700" spc="25" dirty="0">
                <a:latin typeface="AoyagiKouzanFontT"/>
                <a:cs typeface="AoyagiKouzanFontT"/>
              </a:rPr>
              <a:t>苫小牧港管理組合</a:t>
            </a:r>
            <a:endParaRPr sz="1700" dirty="0">
              <a:latin typeface="AoyagiKouzanFontT"/>
              <a:cs typeface="AoyagiKouzanFontT"/>
            </a:endParaRPr>
          </a:p>
        </p:txBody>
      </p:sp>
      <p:sp>
        <p:nvSpPr>
          <p:cNvPr id="8" name="角丸四角形 13">
            <a:extLst>
              <a:ext uri="{FF2B5EF4-FFF2-40B4-BE49-F238E27FC236}">
                <a16:creationId xmlns:a16="http://schemas.microsoft.com/office/drawing/2014/main" id="{6F15AF41-E54C-4AF2-9F26-FD628466ECD8}"/>
              </a:ext>
            </a:extLst>
          </p:cNvPr>
          <p:cNvSpPr/>
          <p:nvPr/>
        </p:nvSpPr>
        <p:spPr>
          <a:xfrm>
            <a:off x="241300" y="806450"/>
            <a:ext cx="9568358" cy="296734"/>
          </a:xfrm>
          <a:prstGeom prst="roundRect">
            <a:avLst/>
          </a:prstGeom>
          <a:gradFill>
            <a:gsLst>
              <a:gs pos="28000">
                <a:srgbClr val="5B79A6"/>
              </a:gs>
              <a:gs pos="48000">
                <a:srgbClr val="002060"/>
              </a:gs>
              <a:gs pos="1200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b="1" dirty="0">
                <a:solidFill>
                  <a:prstClr val="white"/>
                </a:solidFill>
              </a:rPr>
              <a:t>改　定　概　要</a:t>
            </a:r>
          </a:p>
        </p:txBody>
      </p:sp>
      <p:sp>
        <p:nvSpPr>
          <p:cNvPr id="9" name="角丸四角形 17">
            <a:extLst>
              <a:ext uri="{FF2B5EF4-FFF2-40B4-BE49-F238E27FC236}">
                <a16:creationId xmlns:a16="http://schemas.microsoft.com/office/drawing/2014/main" id="{17BA054D-8FE2-44D0-944B-3125412CE5A3}"/>
              </a:ext>
            </a:extLst>
          </p:cNvPr>
          <p:cNvSpPr/>
          <p:nvPr/>
        </p:nvSpPr>
        <p:spPr>
          <a:xfrm>
            <a:off x="469317" y="1765205"/>
            <a:ext cx="9340341" cy="162456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ja-JP" sz="1400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○漁港工事において、これまで港湾５職種を除く労務単価のみの補正から、港湾５職種の労務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　単価、機械経費（賃料）、共通仮設費、現場管理費についても、それぞれ補正対象とする。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○土木工事標準単価のうち、既設コンクリート構造物とりこわし工を週休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lang="ja-JP" altLang="en-US" dirty="0">
                <a:solidFill>
                  <a:schemeClr val="tx1"/>
                </a:solidFill>
              </a:rPr>
              <a:t>日補正の対象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　とする。　　　　</a:t>
            </a:r>
            <a:r>
              <a:rPr lang="ja-JP" altLang="en-US" sz="1400" dirty="0">
                <a:solidFill>
                  <a:schemeClr val="tx1"/>
                </a:solidFill>
              </a:rPr>
              <a:t>　　　　　　　　　　　　　　　　　　　　　　　　　　　　　　　　　　　　　　　　　　　　　　　　　　　　　　　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</a:rPr>
              <a:t>　　　　　　　　　　　　　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just"/>
            <a:r>
              <a:rPr lang="ja-JP" altLang="en-US" sz="1400" dirty="0">
                <a:solidFill>
                  <a:schemeClr val="tx1"/>
                </a:solidFill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0" name="角丸四角形 8">
            <a:extLst>
              <a:ext uri="{FF2B5EF4-FFF2-40B4-BE49-F238E27FC236}">
                <a16:creationId xmlns:a16="http://schemas.microsoft.com/office/drawing/2014/main" id="{ABFD6DDB-AEC2-4D6E-B254-DB1358D5CA9B}"/>
              </a:ext>
            </a:extLst>
          </p:cNvPr>
          <p:cNvSpPr/>
          <p:nvPr/>
        </p:nvSpPr>
        <p:spPr>
          <a:xfrm>
            <a:off x="345587" y="1240156"/>
            <a:ext cx="1902943" cy="41138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/>
              <a:t>　 漁港</a:t>
            </a:r>
            <a:r>
              <a:rPr kumimoji="1" lang="ja-JP" altLang="en-US" sz="2000" b="1" dirty="0"/>
              <a:t>工事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B51F557-A14C-4D2E-B789-C0106D9494BB}"/>
              </a:ext>
            </a:extLst>
          </p:cNvPr>
          <p:cNvSpPr txBox="1"/>
          <p:nvPr/>
        </p:nvSpPr>
        <p:spPr>
          <a:xfrm>
            <a:off x="4490396" y="3016142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dirty="0">
                <a:solidFill>
                  <a:srgbClr val="FF0000"/>
                </a:solidFill>
              </a:rPr>
              <a:t>　　令和３年１０月１日以降に入札を行う工事より適用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2" name="角丸四角形 20">
            <a:extLst>
              <a:ext uri="{FF2B5EF4-FFF2-40B4-BE49-F238E27FC236}">
                <a16:creationId xmlns:a16="http://schemas.microsoft.com/office/drawing/2014/main" id="{22F6B876-2D14-4511-8234-9667659F591A}"/>
              </a:ext>
            </a:extLst>
          </p:cNvPr>
          <p:cNvSpPr/>
          <p:nvPr/>
        </p:nvSpPr>
        <p:spPr>
          <a:xfrm>
            <a:off x="345587" y="3587114"/>
            <a:ext cx="2578562" cy="43329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/>
              <a:t>　補正係数一覧</a:t>
            </a:r>
            <a:endParaRPr kumimoji="1" lang="ja-JP" altLang="en-US" sz="2000" b="1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7B25CE0-B8EC-42C9-BF16-21493AC0D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81" y="4083051"/>
            <a:ext cx="9727930" cy="3122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8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7633F1A4-78C7-4FAD-A10C-B24E179A3369}"/>
              </a:ext>
            </a:extLst>
          </p:cNvPr>
          <p:cNvSpPr txBox="1">
            <a:spLocks/>
          </p:cNvSpPr>
          <p:nvPr/>
        </p:nvSpPr>
        <p:spPr>
          <a:xfrm>
            <a:off x="596692" y="80397"/>
            <a:ext cx="7543800" cy="4116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kiloji"/>
                <a:ea typeface="+mj-ea"/>
                <a:cs typeface="kiloji"/>
              </a:defRPr>
            </a:lvl1pPr>
          </a:lstStyle>
          <a:p>
            <a:pPr marL="12700">
              <a:spcBef>
                <a:spcPts val="90"/>
              </a:spcBef>
            </a:pPr>
            <a:r>
              <a:rPr kumimoji="0" lang="ja-JP" altLang="en-US" kern="0" spc="100"/>
              <a:t>週休２日モデル工事の実施について（概要版）</a:t>
            </a:r>
            <a:endParaRPr kumimoji="0" lang="ja-JP" altLang="en-US" kern="0" spc="1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6A6E76-172F-4031-A257-5697E8973B23}"/>
              </a:ext>
            </a:extLst>
          </p:cNvPr>
          <p:cNvSpPr/>
          <p:nvPr/>
        </p:nvSpPr>
        <p:spPr>
          <a:xfrm>
            <a:off x="8775700" y="80397"/>
            <a:ext cx="609600" cy="3312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D16B0F6D-73A3-45B6-808F-BE8197E71A2A}"/>
              </a:ext>
            </a:extLst>
          </p:cNvPr>
          <p:cNvSpPr txBox="1"/>
          <p:nvPr/>
        </p:nvSpPr>
        <p:spPr>
          <a:xfrm>
            <a:off x="8451786" y="132259"/>
            <a:ext cx="2251856" cy="277640"/>
          </a:xfrm>
          <a:prstGeom prst="rect">
            <a:avLst/>
          </a:prstGeom>
          <a:noFill/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1700" spc="25" dirty="0">
                <a:latin typeface="AoyagiKouzanFontT"/>
                <a:cs typeface="AoyagiKouzanFontT"/>
              </a:rPr>
              <a:t>苫小牧港管理組合</a:t>
            </a:r>
            <a:endParaRPr sz="1700" dirty="0">
              <a:latin typeface="AoyagiKouzanFontT"/>
              <a:cs typeface="AoyagiKouzanFontT"/>
            </a:endParaRPr>
          </a:p>
        </p:txBody>
      </p:sp>
      <p:sp>
        <p:nvSpPr>
          <p:cNvPr id="8" name="角丸四角形 13">
            <a:extLst>
              <a:ext uri="{FF2B5EF4-FFF2-40B4-BE49-F238E27FC236}">
                <a16:creationId xmlns:a16="http://schemas.microsoft.com/office/drawing/2014/main" id="{6F15AF41-E54C-4AF2-9F26-FD628466ECD8}"/>
              </a:ext>
            </a:extLst>
          </p:cNvPr>
          <p:cNvSpPr/>
          <p:nvPr/>
        </p:nvSpPr>
        <p:spPr>
          <a:xfrm>
            <a:off x="241300" y="806450"/>
            <a:ext cx="9568358" cy="296734"/>
          </a:xfrm>
          <a:prstGeom prst="roundRect">
            <a:avLst/>
          </a:prstGeom>
          <a:gradFill>
            <a:gsLst>
              <a:gs pos="28000">
                <a:srgbClr val="5B79A6"/>
              </a:gs>
              <a:gs pos="48000">
                <a:srgbClr val="002060"/>
              </a:gs>
              <a:gs pos="1200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b="1" dirty="0">
                <a:solidFill>
                  <a:prstClr val="white"/>
                </a:solidFill>
              </a:rPr>
              <a:t>改　定　概　要</a:t>
            </a:r>
          </a:p>
        </p:txBody>
      </p:sp>
      <p:sp>
        <p:nvSpPr>
          <p:cNvPr id="9" name="角丸四角形 17">
            <a:extLst>
              <a:ext uri="{FF2B5EF4-FFF2-40B4-BE49-F238E27FC236}">
                <a16:creationId xmlns:a16="http://schemas.microsoft.com/office/drawing/2014/main" id="{17BA054D-8FE2-44D0-944B-3125412CE5A3}"/>
              </a:ext>
            </a:extLst>
          </p:cNvPr>
          <p:cNvSpPr/>
          <p:nvPr/>
        </p:nvSpPr>
        <p:spPr>
          <a:xfrm>
            <a:off x="469317" y="1765205"/>
            <a:ext cx="9340341" cy="7938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ja-JP" sz="1400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○漁港工事の市場単価を適用する工種について、対象工種の拡大及び補正係数の見直しを</a:t>
            </a:r>
            <a:endParaRPr lang="en-US" altLang="ja-JP" dirty="0">
              <a:solidFill>
                <a:schemeClr val="tx1"/>
              </a:solidFill>
            </a:endParaRPr>
          </a:p>
          <a:p>
            <a:pPr algn="just"/>
            <a:r>
              <a:rPr lang="ja-JP" altLang="en-US" dirty="0">
                <a:solidFill>
                  <a:schemeClr val="tx1"/>
                </a:solidFill>
              </a:rPr>
              <a:t>　行う。</a:t>
            </a:r>
            <a:r>
              <a:rPr lang="ja-JP" altLang="en-US" sz="1400" dirty="0">
                <a:solidFill>
                  <a:schemeClr val="tx1"/>
                </a:solidFill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0" name="角丸四角形 8">
            <a:extLst>
              <a:ext uri="{FF2B5EF4-FFF2-40B4-BE49-F238E27FC236}">
                <a16:creationId xmlns:a16="http://schemas.microsoft.com/office/drawing/2014/main" id="{ABFD6DDB-AEC2-4D6E-B254-DB1358D5CA9B}"/>
              </a:ext>
            </a:extLst>
          </p:cNvPr>
          <p:cNvSpPr/>
          <p:nvPr/>
        </p:nvSpPr>
        <p:spPr>
          <a:xfrm>
            <a:off x="345587" y="1240156"/>
            <a:ext cx="1902943" cy="41138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/>
              <a:t>　 漁港</a:t>
            </a:r>
            <a:r>
              <a:rPr kumimoji="1" lang="ja-JP" altLang="en-US" sz="2000" b="1" dirty="0"/>
              <a:t>工事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B51F557-A14C-4D2E-B789-C0106D9494BB}"/>
              </a:ext>
            </a:extLst>
          </p:cNvPr>
          <p:cNvSpPr txBox="1"/>
          <p:nvPr/>
        </p:nvSpPr>
        <p:spPr>
          <a:xfrm>
            <a:off x="4508500" y="2285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dirty="0">
                <a:solidFill>
                  <a:srgbClr val="FF0000"/>
                </a:solidFill>
              </a:rPr>
              <a:t>　　令和３年１０月１日以降に入札を行う工事より適用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2" name="角丸四角形 20">
            <a:extLst>
              <a:ext uri="{FF2B5EF4-FFF2-40B4-BE49-F238E27FC236}">
                <a16:creationId xmlns:a16="http://schemas.microsoft.com/office/drawing/2014/main" id="{22F6B876-2D14-4511-8234-9667659F591A}"/>
              </a:ext>
            </a:extLst>
          </p:cNvPr>
          <p:cNvSpPr/>
          <p:nvPr/>
        </p:nvSpPr>
        <p:spPr>
          <a:xfrm>
            <a:off x="345587" y="2742244"/>
            <a:ext cx="2578562" cy="43329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/>
              <a:t>　市場単価補正一覧</a:t>
            </a:r>
            <a:endParaRPr kumimoji="1" lang="ja-JP" altLang="en-US" sz="20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B9BF49F-3513-41E0-B0D2-0740BB1132C8}"/>
              </a:ext>
            </a:extLst>
          </p:cNvPr>
          <p:cNvSpPr txBox="1"/>
          <p:nvPr/>
        </p:nvSpPr>
        <p:spPr>
          <a:xfrm>
            <a:off x="3746500" y="2672714"/>
            <a:ext cx="61991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+mn-ea"/>
              </a:rPr>
              <a:t>４週８休以上達成のみ適用</a:t>
            </a:r>
            <a:endParaRPr kumimoji="1" lang="en-US" altLang="ja-JP" sz="14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漁港工事市場単価の単価工種毎に補正係数を設定（標準市場単価に乗じ算出）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>
                <a:latin typeface="+mn-ea"/>
              </a:rPr>
              <a:t>補正市場単価＝標準市場単価</a:t>
            </a:r>
            <a:r>
              <a:rPr lang="en-US" altLang="ja-JP" sz="1400" dirty="0">
                <a:latin typeface="+mn-ea"/>
              </a:rPr>
              <a:t>(</a:t>
            </a:r>
            <a:r>
              <a:rPr lang="ja-JP" altLang="en-US" sz="1400" dirty="0">
                <a:latin typeface="+mn-ea"/>
              </a:rPr>
              <a:t>施工規模等の補正後）</a:t>
            </a:r>
            <a:r>
              <a:rPr lang="en-US" altLang="ja-JP" sz="1400" dirty="0">
                <a:latin typeface="+mn-ea"/>
              </a:rPr>
              <a:t>×</a:t>
            </a:r>
            <a:r>
              <a:rPr lang="ja-JP" altLang="en-US" sz="1400" dirty="0">
                <a:latin typeface="+mn-ea"/>
              </a:rPr>
              <a:t>補正率</a:t>
            </a:r>
            <a:endParaRPr kumimoji="1" lang="ja-JP" altLang="en-US" sz="1400" dirty="0">
              <a:latin typeface="+mn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44969C4-DA35-4393-AE02-C32FEE6C2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50" y="3473171"/>
            <a:ext cx="9385300" cy="399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427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7633F1A4-78C7-4FAD-A10C-B24E179A3369}"/>
              </a:ext>
            </a:extLst>
          </p:cNvPr>
          <p:cNvSpPr txBox="1">
            <a:spLocks/>
          </p:cNvSpPr>
          <p:nvPr/>
        </p:nvSpPr>
        <p:spPr>
          <a:xfrm>
            <a:off x="596692" y="80397"/>
            <a:ext cx="7543800" cy="4116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kiloji"/>
                <a:ea typeface="+mj-ea"/>
                <a:cs typeface="kiloji"/>
              </a:defRPr>
            </a:lvl1pPr>
          </a:lstStyle>
          <a:p>
            <a:pPr marL="12700">
              <a:spcBef>
                <a:spcPts val="90"/>
              </a:spcBef>
            </a:pPr>
            <a:r>
              <a:rPr kumimoji="0" lang="ja-JP" altLang="en-US" kern="0" spc="100"/>
              <a:t>週休２日モデル工事の実施について（概要版）</a:t>
            </a:r>
            <a:endParaRPr kumimoji="0" lang="ja-JP" altLang="en-US" kern="0" spc="1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6A6E76-172F-4031-A257-5697E8973B23}"/>
              </a:ext>
            </a:extLst>
          </p:cNvPr>
          <p:cNvSpPr/>
          <p:nvPr/>
        </p:nvSpPr>
        <p:spPr>
          <a:xfrm>
            <a:off x="8775700" y="80397"/>
            <a:ext cx="609600" cy="3312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D16B0F6D-73A3-45B6-808F-BE8197E71A2A}"/>
              </a:ext>
            </a:extLst>
          </p:cNvPr>
          <p:cNvSpPr txBox="1"/>
          <p:nvPr/>
        </p:nvSpPr>
        <p:spPr>
          <a:xfrm>
            <a:off x="8451786" y="132259"/>
            <a:ext cx="2251856" cy="277640"/>
          </a:xfrm>
          <a:prstGeom prst="rect">
            <a:avLst/>
          </a:prstGeom>
          <a:noFill/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1700" spc="25" dirty="0">
                <a:latin typeface="AoyagiKouzanFontT"/>
                <a:cs typeface="AoyagiKouzanFontT"/>
              </a:rPr>
              <a:t>苫小牧港管理組合</a:t>
            </a:r>
            <a:endParaRPr sz="1700" dirty="0">
              <a:latin typeface="AoyagiKouzanFontT"/>
              <a:cs typeface="AoyagiKouzanFontT"/>
            </a:endParaRPr>
          </a:p>
        </p:txBody>
      </p:sp>
      <p:sp>
        <p:nvSpPr>
          <p:cNvPr id="8" name="角丸四角形 13">
            <a:extLst>
              <a:ext uri="{FF2B5EF4-FFF2-40B4-BE49-F238E27FC236}">
                <a16:creationId xmlns:a16="http://schemas.microsoft.com/office/drawing/2014/main" id="{6F15AF41-E54C-4AF2-9F26-FD628466ECD8}"/>
              </a:ext>
            </a:extLst>
          </p:cNvPr>
          <p:cNvSpPr/>
          <p:nvPr/>
        </p:nvSpPr>
        <p:spPr>
          <a:xfrm>
            <a:off x="241300" y="806450"/>
            <a:ext cx="9568358" cy="296734"/>
          </a:xfrm>
          <a:prstGeom prst="roundRect">
            <a:avLst/>
          </a:prstGeom>
          <a:gradFill>
            <a:gsLst>
              <a:gs pos="28000">
                <a:srgbClr val="5B79A6"/>
              </a:gs>
              <a:gs pos="48000">
                <a:srgbClr val="002060"/>
              </a:gs>
              <a:gs pos="1200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b="1" dirty="0">
                <a:solidFill>
                  <a:prstClr val="white"/>
                </a:solidFill>
              </a:rPr>
              <a:t>改訂概要</a:t>
            </a:r>
          </a:p>
        </p:txBody>
      </p:sp>
      <p:sp>
        <p:nvSpPr>
          <p:cNvPr id="14" name="角丸四角形 8">
            <a:extLst>
              <a:ext uri="{FF2B5EF4-FFF2-40B4-BE49-F238E27FC236}">
                <a16:creationId xmlns:a16="http://schemas.microsoft.com/office/drawing/2014/main" id="{32A7BEED-DC74-495D-B4AD-9323FD3D481C}"/>
              </a:ext>
            </a:extLst>
          </p:cNvPr>
          <p:cNvSpPr/>
          <p:nvPr/>
        </p:nvSpPr>
        <p:spPr>
          <a:xfrm>
            <a:off x="345587" y="1240156"/>
            <a:ext cx="1902943" cy="41138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/>
              <a:t>　 要領の改訂</a:t>
            </a:r>
            <a:endParaRPr kumimoji="1" lang="ja-JP" altLang="en-US" sz="20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F664CA-D2AC-4EE1-B53E-6E6B10F41B87}"/>
              </a:ext>
            </a:extLst>
          </p:cNvPr>
          <p:cNvSpPr txBox="1"/>
          <p:nvPr/>
        </p:nvSpPr>
        <p:spPr>
          <a:xfrm>
            <a:off x="2011032" y="172567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従来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106B0B2-5409-46CA-B4A9-CB5F9E8ABF01}"/>
              </a:ext>
            </a:extLst>
          </p:cNvPr>
          <p:cNvSpPr txBox="1"/>
          <p:nvPr/>
        </p:nvSpPr>
        <p:spPr>
          <a:xfrm>
            <a:off x="885916" y="2169149"/>
            <a:ext cx="3386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苫小牧港管理組合が定めた要領</a:t>
            </a:r>
            <a:r>
              <a:rPr lang="ja-JP" altLang="en-US" dirty="0"/>
              <a:t>「週休</a:t>
            </a:r>
            <a:r>
              <a:rPr lang="en-US" altLang="ja-JP" dirty="0"/>
              <a:t>2</a:t>
            </a:r>
            <a:r>
              <a:rPr lang="ja-JP" altLang="en-US" dirty="0"/>
              <a:t>日モデル工事実施要領」を定め実施する。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1438D9-14AA-472E-9BA0-C7169D701020}"/>
              </a:ext>
            </a:extLst>
          </p:cNvPr>
          <p:cNvSpPr txBox="1"/>
          <p:nvPr/>
        </p:nvSpPr>
        <p:spPr>
          <a:xfrm>
            <a:off x="7366623" y="167201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改訂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4D705B6-6AFC-4486-B453-593F1E065334}"/>
              </a:ext>
            </a:extLst>
          </p:cNvPr>
          <p:cNvSpPr txBox="1"/>
          <p:nvPr/>
        </p:nvSpPr>
        <p:spPr>
          <a:xfrm>
            <a:off x="6054583" y="1970264"/>
            <a:ext cx="4207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北海道建設部が定めた要領</a:t>
            </a:r>
            <a:r>
              <a:rPr lang="ja-JP" altLang="en-US" dirty="0"/>
              <a:t>「週休</a:t>
            </a:r>
            <a:r>
              <a:rPr lang="en-US" altLang="ja-JP" dirty="0"/>
              <a:t>2</a:t>
            </a:r>
            <a:r>
              <a:rPr lang="ja-JP" altLang="en-US" dirty="0"/>
              <a:t>日モデル工事実施要領」および「営繕工事における週休２日モデル工事実施要領」</a:t>
            </a:r>
            <a:r>
              <a:rPr kumimoji="1" lang="ja-JP" altLang="en-US" dirty="0"/>
              <a:t>に</a:t>
            </a:r>
            <a:r>
              <a:rPr kumimoji="1" lang="ja-JP" altLang="en-US" dirty="0">
                <a:solidFill>
                  <a:srgbClr val="FF0000"/>
                </a:solidFill>
              </a:rPr>
              <a:t>準じて</a:t>
            </a:r>
            <a:r>
              <a:rPr lang="ja-JP" altLang="en-US" dirty="0"/>
              <a:t>実施する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ただし、営繕工事の経費補正の取扱いについては、土木工事等に準ずる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AEA03BB6-6F0C-4E8A-B890-6A6CCB8D2965}"/>
              </a:ext>
            </a:extLst>
          </p:cNvPr>
          <p:cNvSpPr/>
          <p:nvPr/>
        </p:nvSpPr>
        <p:spPr>
          <a:xfrm>
            <a:off x="4813300" y="2643656"/>
            <a:ext cx="533400" cy="4731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4B14ECD-3255-4D11-876B-74AD6EF50122}"/>
              </a:ext>
            </a:extLst>
          </p:cNvPr>
          <p:cNvSpPr/>
          <p:nvPr/>
        </p:nvSpPr>
        <p:spPr>
          <a:xfrm>
            <a:off x="479684" y="4201789"/>
            <a:ext cx="9734032" cy="3045576"/>
          </a:xfrm>
          <a:prstGeom prst="roundRect">
            <a:avLst>
              <a:gd name="adj" fmla="val 9052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陸上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930EE41-BABD-4779-BB85-D7445E894AA2}"/>
              </a:ext>
            </a:extLst>
          </p:cNvPr>
          <p:cNvSpPr txBox="1"/>
          <p:nvPr/>
        </p:nvSpPr>
        <p:spPr>
          <a:xfrm>
            <a:off x="575126" y="4335324"/>
            <a:ext cx="94744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〇北海道建設部では、「土木工事・漁港工事」と「営繕工事」は経費の補正方式が異なるが、苫小牧港管理組合では、「土木工事・漁港工事」の方式に統一化している。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0799C48-F613-413A-9B3D-19D27A345BC6}"/>
              </a:ext>
            </a:extLst>
          </p:cNvPr>
          <p:cNvSpPr txBox="1"/>
          <p:nvPr/>
        </p:nvSpPr>
        <p:spPr>
          <a:xfrm>
            <a:off x="970545" y="5127610"/>
            <a:ext cx="456991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+mn-ea"/>
              </a:rPr>
              <a:t>土木工事・漁港工事</a:t>
            </a:r>
            <a:endParaRPr kumimoji="1" lang="en-US" altLang="ja-JP" sz="1100" b="1" dirty="0">
              <a:latin typeface="+mn-ea"/>
            </a:endParaRPr>
          </a:p>
          <a:p>
            <a:r>
              <a:rPr lang="ja-JP" altLang="en-US" sz="1100" dirty="0">
                <a:latin typeface="+mn-ea"/>
              </a:rPr>
              <a:t>　　当初予定価格　：　４週８休を</a:t>
            </a:r>
            <a:r>
              <a:rPr lang="ja-JP" altLang="en-US" sz="1100" u="sng" dirty="0">
                <a:solidFill>
                  <a:srgbClr val="FF0000"/>
                </a:solidFill>
                <a:latin typeface="+mn-ea"/>
              </a:rPr>
              <a:t>前提とした</a:t>
            </a:r>
            <a:r>
              <a:rPr lang="ja-JP" altLang="en-US" sz="1100" dirty="0">
                <a:latin typeface="+mn-ea"/>
              </a:rPr>
              <a:t>経費計上</a:t>
            </a:r>
            <a:endParaRPr lang="en-US" altLang="ja-JP" sz="1100" dirty="0">
              <a:latin typeface="+mn-ea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+mn-ea"/>
              </a:rPr>
              <a:t>　　</a:t>
            </a:r>
            <a:r>
              <a:rPr kumimoji="1" lang="ja-JP" altLang="en-US" sz="1100" dirty="0">
                <a:latin typeface="+mn-ea"/>
              </a:rPr>
              <a:t>設計変更　　　　：　現場閉所達成状況に応じて変更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87F66D7-3A85-4107-9772-8F4EE1822D49}"/>
              </a:ext>
            </a:extLst>
          </p:cNvPr>
          <p:cNvSpPr txBox="1"/>
          <p:nvPr/>
        </p:nvSpPr>
        <p:spPr>
          <a:xfrm>
            <a:off x="970545" y="6320836"/>
            <a:ext cx="41522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+mn-ea"/>
              </a:rPr>
              <a:t>営繕</a:t>
            </a:r>
            <a:r>
              <a:rPr kumimoji="1" lang="ja-JP" altLang="en-US" sz="1100" b="1" dirty="0">
                <a:latin typeface="+mn-ea"/>
              </a:rPr>
              <a:t>工事</a:t>
            </a:r>
            <a:r>
              <a:rPr lang="ja-JP" altLang="en-US" sz="1100" dirty="0">
                <a:latin typeface="+mn-ea"/>
              </a:rPr>
              <a:t>　　当初予定価格　：　４週８休を</a:t>
            </a:r>
            <a:r>
              <a:rPr lang="ja-JP" altLang="en-US" sz="1100" b="1" u="sng" dirty="0">
                <a:solidFill>
                  <a:srgbClr val="0070C0"/>
                </a:solidFill>
                <a:latin typeface="+mn-ea"/>
              </a:rPr>
              <a:t>前提としない</a:t>
            </a:r>
            <a:r>
              <a:rPr lang="ja-JP" altLang="en-US" sz="1100" dirty="0">
                <a:latin typeface="+mn-ea"/>
              </a:rPr>
              <a:t>経費計上</a:t>
            </a:r>
            <a:endParaRPr lang="en-US" altLang="ja-JP" sz="1100" dirty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　　　　　　　設計変更　　　　：　現場閉所達成状況に応じて変更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3F574001-75B5-4909-8F1B-DE83C62DEEB3}"/>
              </a:ext>
            </a:extLst>
          </p:cNvPr>
          <p:cNvSpPr/>
          <p:nvPr/>
        </p:nvSpPr>
        <p:spPr>
          <a:xfrm>
            <a:off x="970544" y="5127610"/>
            <a:ext cx="4701667" cy="64633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2CBF7B73-7EF0-4B85-B4A6-12B8C923D64D}"/>
              </a:ext>
            </a:extLst>
          </p:cNvPr>
          <p:cNvSpPr/>
          <p:nvPr/>
        </p:nvSpPr>
        <p:spPr>
          <a:xfrm>
            <a:off x="970545" y="6350241"/>
            <a:ext cx="4667298" cy="411774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1E3E13A6-7A32-4CD3-A271-0B01E2F6463F}"/>
              </a:ext>
            </a:extLst>
          </p:cNvPr>
          <p:cNvSpPr/>
          <p:nvPr/>
        </p:nvSpPr>
        <p:spPr>
          <a:xfrm>
            <a:off x="6216783" y="5505122"/>
            <a:ext cx="209715" cy="685800"/>
          </a:xfrm>
          <a:prstGeom prst="rightArrow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D080B587-6A72-45CA-A9E6-FCD43AFF2DB5}"/>
              </a:ext>
            </a:extLst>
          </p:cNvPr>
          <p:cNvSpPr/>
          <p:nvPr/>
        </p:nvSpPr>
        <p:spPr>
          <a:xfrm>
            <a:off x="6497768" y="5442037"/>
            <a:ext cx="3584198" cy="82274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C06DA4-D992-4452-9597-9B7318CF0345}"/>
              </a:ext>
            </a:extLst>
          </p:cNvPr>
          <p:cNvSpPr txBox="1"/>
          <p:nvPr/>
        </p:nvSpPr>
        <p:spPr>
          <a:xfrm>
            <a:off x="6598249" y="5584462"/>
            <a:ext cx="3421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+mn-ea"/>
              </a:rPr>
              <a:t>土木工事・漁港工事・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営繕工事</a:t>
            </a:r>
            <a:endParaRPr kumimoji="1" lang="en-US" altLang="ja-JP" sz="1200" b="1" dirty="0">
              <a:solidFill>
                <a:srgbClr val="0070C0"/>
              </a:solidFill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　当初予定価格：４週８休を</a:t>
            </a:r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前提とした</a:t>
            </a:r>
            <a:r>
              <a:rPr lang="ja-JP" altLang="en-US" sz="1200" dirty="0">
                <a:latin typeface="+mn-ea"/>
              </a:rPr>
              <a:t>経費計上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A33E1614-1CB1-4225-B25A-15C6206CDC41}"/>
              </a:ext>
            </a:extLst>
          </p:cNvPr>
          <p:cNvSpPr/>
          <p:nvPr/>
        </p:nvSpPr>
        <p:spPr>
          <a:xfrm>
            <a:off x="528454" y="3988192"/>
            <a:ext cx="4284846" cy="374164"/>
          </a:xfrm>
          <a:prstGeom prst="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北海道建設部の実施要領との相違点</a:t>
            </a:r>
          </a:p>
        </p:txBody>
      </p:sp>
      <p:sp>
        <p:nvSpPr>
          <p:cNvPr id="29" name="右中かっこ 28">
            <a:extLst>
              <a:ext uri="{FF2B5EF4-FFF2-40B4-BE49-F238E27FC236}">
                <a16:creationId xmlns:a16="http://schemas.microsoft.com/office/drawing/2014/main" id="{03B4B887-D518-48F4-AF7B-470AF59541F1}"/>
              </a:ext>
            </a:extLst>
          </p:cNvPr>
          <p:cNvSpPr/>
          <p:nvPr/>
        </p:nvSpPr>
        <p:spPr>
          <a:xfrm>
            <a:off x="5908752" y="4914876"/>
            <a:ext cx="259776" cy="186517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94C44DF-66EB-4D03-9DA4-118EAEE3FE81}"/>
              </a:ext>
            </a:extLst>
          </p:cNvPr>
          <p:cNvSpPr txBox="1"/>
          <p:nvPr/>
        </p:nvSpPr>
        <p:spPr>
          <a:xfrm>
            <a:off x="8688448" y="4966389"/>
            <a:ext cx="1407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取扱いの共通化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ABF51D6-4DD0-425A-A71C-3CB597428950}"/>
              </a:ext>
            </a:extLst>
          </p:cNvPr>
          <p:cNvSpPr txBox="1"/>
          <p:nvPr/>
        </p:nvSpPr>
        <p:spPr>
          <a:xfrm>
            <a:off x="684842" y="4914876"/>
            <a:ext cx="290925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900" b="1" i="0" u="none" strike="noStrike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北海道建設部「週休２日モデル工事実施要領 」 </a:t>
            </a:r>
            <a:endParaRPr lang="ja-JP" altLang="en-US" sz="900" b="1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875B79E-6C1E-4CDC-885A-48015C3869BA}"/>
              </a:ext>
            </a:extLst>
          </p:cNvPr>
          <p:cNvSpPr txBox="1"/>
          <p:nvPr/>
        </p:nvSpPr>
        <p:spPr>
          <a:xfrm>
            <a:off x="638482" y="6129593"/>
            <a:ext cx="3881336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900" b="1" i="0" u="none" strike="noStrike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北海道建設部「営繕工事における週休２日モデル工事実施要領」</a:t>
            </a:r>
            <a:endParaRPr lang="ja-JP" altLang="en-US" sz="900" b="1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C261F17F-3178-440F-A951-783DB14B4B0F}"/>
              </a:ext>
            </a:extLst>
          </p:cNvPr>
          <p:cNvSpPr/>
          <p:nvPr/>
        </p:nvSpPr>
        <p:spPr>
          <a:xfrm>
            <a:off x="674022" y="4904369"/>
            <a:ext cx="5129878" cy="1061171"/>
          </a:xfrm>
          <a:prstGeom prst="roundRect">
            <a:avLst>
              <a:gd name="adj" fmla="val 10325"/>
            </a:avLst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11098DD-2DEB-4293-9BBA-639A3F84A202}"/>
              </a:ext>
            </a:extLst>
          </p:cNvPr>
          <p:cNvSpPr/>
          <p:nvPr/>
        </p:nvSpPr>
        <p:spPr>
          <a:xfrm>
            <a:off x="674022" y="6142737"/>
            <a:ext cx="5129878" cy="779142"/>
          </a:xfrm>
          <a:prstGeom prst="roundRect">
            <a:avLst>
              <a:gd name="adj" fmla="val 10325"/>
            </a:avLst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4C00EBB-066D-4B32-BC3C-F6DE012730B1}"/>
              </a:ext>
            </a:extLst>
          </p:cNvPr>
          <p:cNvSpPr txBox="1"/>
          <p:nvPr/>
        </p:nvSpPr>
        <p:spPr>
          <a:xfrm>
            <a:off x="6399842" y="5219496"/>
            <a:ext cx="298545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900" b="1" i="0" u="none" strike="noStrike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苫小牧港管理組合の取扱い（令和</a:t>
            </a:r>
            <a:r>
              <a:rPr lang="en-US" altLang="ja-JP" sz="900" b="1" i="0" u="none" strike="noStrike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900" b="1" i="0" u="none" strike="noStrike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b="1" i="0" u="none" strike="noStrike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900" b="1" i="0" u="none" strike="noStrike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900" b="1" i="0" u="none" strike="noStrike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900" b="1" i="0" u="none" strike="noStrike" baseline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日改定済）  </a:t>
            </a:r>
            <a:endParaRPr lang="ja-JP" altLang="en-US" sz="900" b="1" dirty="0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F74D77F8-3B0E-4F17-ACF8-09B455C192B9}"/>
              </a:ext>
            </a:extLst>
          </p:cNvPr>
          <p:cNvSpPr/>
          <p:nvPr/>
        </p:nvSpPr>
        <p:spPr>
          <a:xfrm>
            <a:off x="6379141" y="4914876"/>
            <a:ext cx="3775245" cy="1818467"/>
          </a:xfrm>
          <a:prstGeom prst="roundRect">
            <a:avLst>
              <a:gd name="adj" fmla="val 10325"/>
            </a:avLst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160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1085</Words>
  <Application>Microsoft Office PowerPoint</Application>
  <PresentationFormat>ユーザー設定</PresentationFormat>
  <Paragraphs>105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AoyagiKouzanFontT</vt:lpstr>
      <vt:lpstr>kiloji</vt:lpstr>
      <vt:lpstr>ＭＳ Ｐゴシック</vt:lpstr>
      <vt:lpstr>ＭＳ ゴシック</vt:lpstr>
      <vt:lpstr>Noto Sans CJK JP Medium</vt:lpstr>
      <vt:lpstr>游ゴシック</vt:lpstr>
      <vt:lpstr>Arial</vt:lpstr>
      <vt:lpstr>Calibri</vt:lpstr>
      <vt:lpstr>Times New Roman</vt:lpstr>
      <vt:lpstr>Office Theme</vt:lpstr>
      <vt:lpstr>週休２日モデル工事の実施について（概要版）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週休２日モデル工事の実施について（概要版）</dc:title>
  <dc:creator>宇佐見 広</dc:creator>
  <cp:lastModifiedBy>宇佐見 広</cp:lastModifiedBy>
  <cp:revision>20</cp:revision>
  <dcterms:created xsi:type="dcterms:W3CDTF">2020-08-24T02:16:55Z</dcterms:created>
  <dcterms:modified xsi:type="dcterms:W3CDTF">2021-09-28T11:27:12Z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2020-03-27T00:00:00Z</vt:filetime>
  </property>
  <property fmtid="{D5CDD505-2E9C-101B-9397-08002B2CF9AE}" pid="3" name="Creator">
    <vt:lpwstr>CubePDF</vt:lpwstr>
  </property>
  <property fmtid="{D5CDD505-2E9C-101B-9397-08002B2CF9AE}" pid="4" name="LastSaved">
    <vt:filetime>2020-08-24T00:00:00Z</vt:filetime>
  </property>
</Properties>
</file>